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1" r:id="rId5"/>
    <p:sldMasterId id="2147483674" r:id="rId6"/>
    <p:sldMasterId id="2147483687" r:id="rId7"/>
    <p:sldMasterId id="2147483739" r:id="rId8"/>
    <p:sldMasterId id="2147483778" r:id="rId9"/>
  </p:sldMasterIdLst>
  <p:notesMasterIdLst>
    <p:notesMasterId r:id="rId21"/>
  </p:notesMasterIdLst>
  <p:sldIdLst>
    <p:sldId id="257" r:id="rId10"/>
    <p:sldId id="258" r:id="rId11"/>
    <p:sldId id="259" r:id="rId12"/>
    <p:sldId id="260" r:id="rId13"/>
    <p:sldId id="301" r:id="rId14"/>
    <p:sldId id="302" r:id="rId15"/>
    <p:sldId id="261" r:id="rId16"/>
    <p:sldId id="263" r:id="rId17"/>
    <p:sldId id="262" r:id="rId18"/>
    <p:sldId id="303" r:id="rId19"/>
    <p:sldId id="283" r:id="rId20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6345E2-D626-41F7-932D-DAA1BDC40F63}" v="21" vWet="24" dt="2021-06-11T06:49:55.940"/>
    <p1510:client id="{5704BC06-A953-B8EA-9301-3CAF07BB7945}" v="56" dt="2021-06-11T07:43:20.027"/>
    <p1510:client id="{70C35A48-DA6D-46EC-963A-721F4A87F50D}" v="193" dt="2021-06-11T08:49:43"/>
    <p1510:client id="{FBE2D6E0-B7ED-4B17-8C28-EA7B5A1B7A4E}" v="1649" dt="2021-06-10T16:02:11.8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66" y="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" userId="9f450b14-c12c-4b58-9d22-84f0077e9a76" providerId="ADAL" clId="{BC95DB81-CCFF-4C52-91F1-DECE95FF7DCD}"/>
    <pc:docChg chg="delSld">
      <pc:chgData name="Leo" userId="9f450b14-c12c-4b58-9d22-84f0077e9a76" providerId="ADAL" clId="{BC95DB81-CCFF-4C52-91F1-DECE95FF7DCD}" dt="2021-06-10T13:55:24.101" v="0" actId="2696"/>
      <pc:docMkLst>
        <pc:docMk/>
      </pc:docMkLst>
      <pc:sldChg chg="del">
        <pc:chgData name="Leo" userId="9f450b14-c12c-4b58-9d22-84f0077e9a76" providerId="ADAL" clId="{BC95DB81-CCFF-4C52-91F1-DECE95FF7DCD}" dt="2021-06-10T13:55:24.101" v="0" actId="2696"/>
        <pc:sldMkLst>
          <pc:docMk/>
          <pc:sldMk cId="0" sldId="256"/>
        </pc:sldMkLst>
      </pc:sldChg>
    </pc:docChg>
  </pc:docChgLst>
  <pc:docChgLst>
    <pc:chgData name="Leo Bernard" userId="9f450b14-c12c-4b58-9d22-84f0077e9a76" providerId="ADAL" clId="{BC95DB81-CCFF-4C52-91F1-DECE95FF7DCD}"/>
    <pc:docChg chg="custSel addSld delSld modSld delMainMaster">
      <pc:chgData name="Leo Bernard" userId="9f450b14-c12c-4b58-9d22-84f0077e9a76" providerId="ADAL" clId="{BC95DB81-CCFF-4C52-91F1-DECE95FF7DCD}" dt="2021-06-11T08:50:05.296" v="96" actId="20577"/>
      <pc:docMkLst>
        <pc:docMk/>
      </pc:docMkLst>
      <pc:sldChg chg="addSp modSp mod">
        <pc:chgData name="Leo Bernard" userId="9f450b14-c12c-4b58-9d22-84f0077e9a76" providerId="ADAL" clId="{BC95DB81-CCFF-4C52-91F1-DECE95FF7DCD}" dt="2021-06-11T07:43:40.494" v="85" actId="14100"/>
        <pc:sldMkLst>
          <pc:docMk/>
          <pc:sldMk cId="0" sldId="257"/>
        </pc:sldMkLst>
        <pc:spChg chg="add mod">
          <ac:chgData name="Leo Bernard" userId="9f450b14-c12c-4b58-9d22-84f0077e9a76" providerId="ADAL" clId="{BC95DB81-CCFF-4C52-91F1-DECE95FF7DCD}" dt="2021-06-11T07:43:40.494" v="85" actId="14100"/>
          <ac:spMkLst>
            <pc:docMk/>
            <pc:sldMk cId="0" sldId="257"/>
            <ac:spMk id="2" creationId="{549E1C6F-5F98-4AE8-B840-71BD3BBCFBF7}"/>
          </ac:spMkLst>
        </pc:spChg>
      </pc:sldChg>
      <pc:sldChg chg="addSp delSp modSp mod delAnim modAnim">
        <pc:chgData name="Leo Bernard" userId="9f450b14-c12c-4b58-9d22-84f0077e9a76" providerId="ADAL" clId="{BC95DB81-CCFF-4C52-91F1-DECE95FF7DCD}" dt="2021-06-11T07:47:14.086" v="91"/>
        <pc:sldMkLst>
          <pc:docMk/>
          <pc:sldMk cId="0" sldId="258"/>
        </pc:sldMkLst>
        <pc:picChg chg="add del mod">
          <ac:chgData name="Leo Bernard" userId="9f450b14-c12c-4b58-9d22-84f0077e9a76" providerId="ADAL" clId="{BC95DB81-CCFF-4C52-91F1-DECE95FF7DCD}" dt="2021-06-11T07:06:08.740" v="8" actId="478"/>
          <ac:picMkLst>
            <pc:docMk/>
            <pc:sldMk cId="0" sldId="258"/>
            <ac:picMk id="2" creationId="{93EA856A-387B-49A8-9D7A-769A9AC4D30F}"/>
          </ac:picMkLst>
        </pc:picChg>
        <pc:picChg chg="add mod">
          <ac:chgData name="Leo Bernard" userId="9f450b14-c12c-4b58-9d22-84f0077e9a76" providerId="ADAL" clId="{BC95DB81-CCFF-4C52-91F1-DECE95FF7DCD}" dt="2021-06-11T07:45:29.846" v="90" actId="14100"/>
          <ac:picMkLst>
            <pc:docMk/>
            <pc:sldMk cId="0" sldId="258"/>
            <ac:picMk id="2" creationId="{BCAB48B1-C4C1-4F25-89F0-5A6AA26FBA79}"/>
          </ac:picMkLst>
        </pc:picChg>
        <pc:picChg chg="add del mod">
          <ac:chgData name="Leo Bernard" userId="9f450b14-c12c-4b58-9d22-84f0077e9a76" providerId="ADAL" clId="{BC95DB81-CCFF-4C52-91F1-DECE95FF7DCD}" dt="2021-06-11T07:39:46.049" v="21" actId="478"/>
          <ac:picMkLst>
            <pc:docMk/>
            <pc:sldMk cId="0" sldId="258"/>
            <ac:picMk id="3" creationId="{71AB41B9-04DF-4D00-8239-95429717ED7A}"/>
          </ac:picMkLst>
        </pc:picChg>
        <pc:picChg chg="add del mod">
          <ac:chgData name="Leo Bernard" userId="9f450b14-c12c-4b58-9d22-84f0077e9a76" providerId="ADAL" clId="{BC95DB81-CCFF-4C52-91F1-DECE95FF7DCD}" dt="2021-06-11T07:39:46.736" v="22" actId="478"/>
          <ac:picMkLst>
            <pc:docMk/>
            <pc:sldMk cId="0" sldId="258"/>
            <ac:picMk id="4" creationId="{893DD44F-F2B3-4E48-891F-BC9D630A62F4}"/>
          </ac:picMkLst>
        </pc:picChg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64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65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66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67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68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69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70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71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72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73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74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75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76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77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78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79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80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81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82"/>
        </pc:sldMkLst>
      </pc:sldChg>
      <pc:sldChg chg="modSp mod">
        <pc:chgData name="Leo Bernard" userId="9f450b14-c12c-4b58-9d22-84f0077e9a76" providerId="ADAL" clId="{BC95DB81-CCFF-4C52-91F1-DECE95FF7DCD}" dt="2021-06-11T08:50:05.296" v="96" actId="20577"/>
        <pc:sldMkLst>
          <pc:docMk/>
          <pc:sldMk cId="0" sldId="283"/>
        </pc:sldMkLst>
        <pc:spChg chg="mod">
          <ac:chgData name="Leo Bernard" userId="9f450b14-c12c-4b58-9d22-84f0077e9a76" providerId="ADAL" clId="{BC95DB81-CCFF-4C52-91F1-DECE95FF7DCD}" dt="2021-06-11T08:50:05.296" v="96" actId="20577"/>
          <ac:spMkLst>
            <pc:docMk/>
            <pc:sldMk cId="0" sldId="283"/>
            <ac:spMk id="842" creationId="{00000000-0000-0000-0000-000000000000}"/>
          </ac:spMkLst>
        </pc:spChg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84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85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86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87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88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89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90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91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92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93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94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95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96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97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98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99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300"/>
        </pc:sldMkLst>
      </pc:sldChg>
      <pc:sldChg chg="modSp add mod">
        <pc:chgData name="Leo Bernard" userId="9f450b14-c12c-4b58-9d22-84f0077e9a76" providerId="ADAL" clId="{BC95DB81-CCFF-4C52-91F1-DECE95FF7DCD}" dt="2021-06-11T08:24:20.938" v="92" actId="20577"/>
        <pc:sldMkLst>
          <pc:docMk/>
          <pc:sldMk cId="3455284935" sldId="301"/>
        </pc:sldMkLst>
        <pc:spChg chg="mod">
          <ac:chgData name="Leo Bernard" userId="9f450b14-c12c-4b58-9d22-84f0077e9a76" providerId="ADAL" clId="{BC95DB81-CCFF-4C52-91F1-DECE95FF7DCD}" dt="2021-06-11T08:24:20.938" v="92" actId="20577"/>
          <ac:spMkLst>
            <pc:docMk/>
            <pc:sldMk cId="3455284935" sldId="301"/>
            <ac:spMk id="738" creationId="{00000000-0000-0000-0000-000000000000}"/>
          </ac:spMkLst>
        </pc:spChg>
      </pc:sldChg>
      <pc:sldMasterChg chg="del delSldLayout">
        <pc:chgData name="Leo Bernard" userId="9f450b14-c12c-4b58-9d22-84f0077e9a76" providerId="ADAL" clId="{BC95DB81-CCFF-4C52-91F1-DECE95FF7DCD}" dt="2021-06-11T08:40:36.541" v="93" actId="47"/>
        <pc:sldMasterMkLst>
          <pc:docMk/>
          <pc:sldMasterMk cId="0" sldId="2147483700"/>
        </pc:sldMasterMkLst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00"/>
            <pc:sldLayoutMk cId="0" sldId="2147483701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00"/>
            <pc:sldLayoutMk cId="0" sldId="2147483702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00"/>
            <pc:sldLayoutMk cId="0" sldId="2147483703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00"/>
            <pc:sldLayoutMk cId="0" sldId="2147483704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00"/>
            <pc:sldLayoutMk cId="0" sldId="2147483705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00"/>
            <pc:sldLayoutMk cId="0" sldId="2147483706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00"/>
            <pc:sldLayoutMk cId="0" sldId="2147483707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00"/>
            <pc:sldLayoutMk cId="0" sldId="2147483708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00"/>
            <pc:sldLayoutMk cId="0" sldId="2147483709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00"/>
            <pc:sldLayoutMk cId="0" sldId="2147483710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00"/>
            <pc:sldLayoutMk cId="0" sldId="2147483711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00"/>
            <pc:sldLayoutMk cId="0" sldId="2147483712"/>
          </pc:sldLayoutMkLst>
        </pc:sldLayoutChg>
      </pc:sldMasterChg>
      <pc:sldMasterChg chg="del delSldLayout">
        <pc:chgData name="Leo Bernard" userId="9f450b14-c12c-4b58-9d22-84f0077e9a76" providerId="ADAL" clId="{BC95DB81-CCFF-4C52-91F1-DECE95FF7DCD}" dt="2021-06-11T08:40:36.541" v="93" actId="47"/>
        <pc:sldMasterMkLst>
          <pc:docMk/>
          <pc:sldMasterMk cId="0" sldId="2147483713"/>
        </pc:sldMasterMkLst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13"/>
            <pc:sldLayoutMk cId="0" sldId="2147483714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13"/>
            <pc:sldLayoutMk cId="0" sldId="2147483715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13"/>
            <pc:sldLayoutMk cId="0" sldId="2147483716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13"/>
            <pc:sldLayoutMk cId="0" sldId="2147483717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13"/>
            <pc:sldLayoutMk cId="0" sldId="2147483718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13"/>
            <pc:sldLayoutMk cId="0" sldId="2147483719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13"/>
            <pc:sldLayoutMk cId="0" sldId="2147483720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13"/>
            <pc:sldLayoutMk cId="0" sldId="2147483721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13"/>
            <pc:sldLayoutMk cId="0" sldId="2147483722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13"/>
            <pc:sldLayoutMk cId="0" sldId="2147483723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13"/>
            <pc:sldLayoutMk cId="0" sldId="2147483724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13"/>
            <pc:sldLayoutMk cId="0" sldId="2147483725"/>
          </pc:sldLayoutMkLst>
        </pc:sldLayoutChg>
      </pc:sldMasterChg>
      <pc:sldMasterChg chg="del delSldLayout">
        <pc:chgData name="Leo Bernard" userId="9f450b14-c12c-4b58-9d22-84f0077e9a76" providerId="ADAL" clId="{BC95DB81-CCFF-4C52-91F1-DECE95FF7DCD}" dt="2021-06-11T08:40:36.541" v="93" actId="47"/>
        <pc:sldMasterMkLst>
          <pc:docMk/>
          <pc:sldMasterMk cId="0" sldId="2147483726"/>
        </pc:sldMasterMkLst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26"/>
            <pc:sldLayoutMk cId="0" sldId="2147483727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26"/>
            <pc:sldLayoutMk cId="0" sldId="2147483728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26"/>
            <pc:sldLayoutMk cId="0" sldId="2147483729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26"/>
            <pc:sldLayoutMk cId="0" sldId="2147483730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26"/>
            <pc:sldLayoutMk cId="0" sldId="2147483731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26"/>
            <pc:sldLayoutMk cId="0" sldId="2147483732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26"/>
            <pc:sldLayoutMk cId="0" sldId="2147483733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26"/>
            <pc:sldLayoutMk cId="0" sldId="2147483734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26"/>
            <pc:sldLayoutMk cId="0" sldId="2147483735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26"/>
            <pc:sldLayoutMk cId="0" sldId="2147483736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26"/>
            <pc:sldLayoutMk cId="0" sldId="2147483737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26"/>
            <pc:sldLayoutMk cId="0" sldId="2147483738"/>
          </pc:sldLayoutMkLst>
        </pc:sldLayoutChg>
      </pc:sldMasterChg>
      <pc:sldMasterChg chg="del delSldLayout">
        <pc:chgData name="Leo Bernard" userId="9f450b14-c12c-4b58-9d22-84f0077e9a76" providerId="ADAL" clId="{BC95DB81-CCFF-4C52-91F1-DECE95FF7DCD}" dt="2021-06-11T08:40:36.541" v="93" actId="47"/>
        <pc:sldMasterMkLst>
          <pc:docMk/>
          <pc:sldMasterMk cId="0" sldId="2147483752"/>
        </pc:sldMasterMkLst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52"/>
            <pc:sldLayoutMk cId="0" sldId="2147483753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52"/>
            <pc:sldLayoutMk cId="0" sldId="2147483754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52"/>
            <pc:sldLayoutMk cId="0" sldId="2147483755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52"/>
            <pc:sldLayoutMk cId="0" sldId="2147483756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52"/>
            <pc:sldLayoutMk cId="0" sldId="2147483757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52"/>
            <pc:sldLayoutMk cId="0" sldId="2147483758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52"/>
            <pc:sldLayoutMk cId="0" sldId="2147483759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52"/>
            <pc:sldLayoutMk cId="0" sldId="2147483760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52"/>
            <pc:sldLayoutMk cId="0" sldId="2147483761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52"/>
            <pc:sldLayoutMk cId="0" sldId="2147483762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52"/>
            <pc:sldLayoutMk cId="0" sldId="2147483763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52"/>
            <pc:sldLayoutMk cId="0" sldId="2147483764"/>
          </pc:sldLayoutMkLst>
        </pc:sldLayoutChg>
      </pc:sldMasterChg>
      <pc:sldMasterChg chg="del delSldLayout">
        <pc:chgData name="Leo Bernard" userId="9f450b14-c12c-4b58-9d22-84f0077e9a76" providerId="ADAL" clId="{BC95DB81-CCFF-4C52-91F1-DECE95FF7DCD}" dt="2021-06-11T08:40:36.541" v="93" actId="47"/>
        <pc:sldMasterMkLst>
          <pc:docMk/>
          <pc:sldMasterMk cId="0" sldId="2147483765"/>
        </pc:sldMasterMkLst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65"/>
            <pc:sldLayoutMk cId="0" sldId="2147483766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65"/>
            <pc:sldLayoutMk cId="0" sldId="2147483767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65"/>
            <pc:sldLayoutMk cId="0" sldId="2147483768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65"/>
            <pc:sldLayoutMk cId="0" sldId="2147483769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65"/>
            <pc:sldLayoutMk cId="0" sldId="2147483770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65"/>
            <pc:sldLayoutMk cId="0" sldId="2147483771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65"/>
            <pc:sldLayoutMk cId="0" sldId="2147483772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65"/>
            <pc:sldLayoutMk cId="0" sldId="2147483773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65"/>
            <pc:sldLayoutMk cId="0" sldId="2147483774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65"/>
            <pc:sldLayoutMk cId="0" sldId="2147483775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65"/>
            <pc:sldLayoutMk cId="0" sldId="2147483776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65"/>
            <pc:sldLayoutMk cId="0" sldId="2147483777"/>
          </pc:sldLayoutMkLst>
        </pc:sldLayoutChg>
      </pc:sldMasterChg>
    </pc:docChg>
  </pc:docChgLst>
  <pc:docChgLst>
    <pc:chgData name="Alexis Marcel" userId="5b13c853-1eef-4b3f-a878-2d1a568a33aa" providerId="ADAL" clId="{FBE2D6E0-B7ED-4B17-8C28-EA7B5A1B7A4E}"/>
    <pc:docChg chg="undo custSel addSld delSld modSld sldOrd">
      <pc:chgData name="Alexis Marcel" userId="5b13c853-1eef-4b3f-a878-2d1a568a33aa" providerId="ADAL" clId="{FBE2D6E0-B7ED-4B17-8C28-EA7B5A1B7A4E}" dt="2021-06-10T16:02:11.898" v="1645" actId="20577"/>
      <pc:docMkLst>
        <pc:docMk/>
      </pc:docMkLst>
      <pc:sldChg chg="addSp modSp mod">
        <pc:chgData name="Alexis Marcel" userId="5b13c853-1eef-4b3f-a878-2d1a568a33aa" providerId="ADAL" clId="{FBE2D6E0-B7ED-4B17-8C28-EA7B5A1B7A4E}" dt="2021-06-10T15:03:42.353" v="967" actId="1076"/>
        <pc:sldMkLst>
          <pc:docMk/>
          <pc:sldMk cId="0" sldId="261"/>
        </pc:sldMkLst>
        <pc:spChg chg="mod">
          <ac:chgData name="Alexis Marcel" userId="5b13c853-1eef-4b3f-a878-2d1a568a33aa" providerId="ADAL" clId="{FBE2D6E0-B7ED-4B17-8C28-EA7B5A1B7A4E}" dt="2021-06-10T15:03:32.490" v="965" actId="1076"/>
          <ac:spMkLst>
            <pc:docMk/>
            <pc:sldMk cId="0" sldId="261"/>
            <ac:spMk id="706" creationId="{00000000-0000-0000-0000-000000000000}"/>
          </ac:spMkLst>
        </pc:spChg>
        <pc:picChg chg="add mod">
          <ac:chgData name="Alexis Marcel" userId="5b13c853-1eef-4b3f-a878-2d1a568a33aa" providerId="ADAL" clId="{FBE2D6E0-B7ED-4B17-8C28-EA7B5A1B7A4E}" dt="2021-06-10T15:03:42.353" v="967" actId="1076"/>
          <ac:picMkLst>
            <pc:docMk/>
            <pc:sldMk cId="0" sldId="261"/>
            <ac:picMk id="3" creationId="{0E71D131-D2B6-452A-BAF2-A5A7DB97095A}"/>
          </ac:picMkLst>
        </pc:picChg>
      </pc:sldChg>
      <pc:sldChg chg="addSp delSp modSp mod">
        <pc:chgData name="Alexis Marcel" userId="5b13c853-1eef-4b3f-a878-2d1a568a33aa" providerId="ADAL" clId="{FBE2D6E0-B7ED-4B17-8C28-EA7B5A1B7A4E}" dt="2021-06-10T15:23:18.800" v="1491" actId="20577"/>
        <pc:sldMkLst>
          <pc:docMk/>
          <pc:sldMk cId="0" sldId="262"/>
        </pc:sldMkLst>
        <pc:spChg chg="add del mod">
          <ac:chgData name="Alexis Marcel" userId="5b13c853-1eef-4b3f-a878-2d1a568a33aa" providerId="ADAL" clId="{FBE2D6E0-B7ED-4B17-8C28-EA7B5A1B7A4E}" dt="2021-06-10T15:12:29.779" v="1015" actId="767"/>
          <ac:spMkLst>
            <pc:docMk/>
            <pc:sldMk cId="0" sldId="262"/>
            <ac:spMk id="2" creationId="{67604DB7-8FF5-4600-90E7-6234C4C01BC0}"/>
          </ac:spMkLst>
        </pc:spChg>
        <pc:spChg chg="add mod">
          <ac:chgData name="Alexis Marcel" userId="5b13c853-1eef-4b3f-a878-2d1a568a33aa" providerId="ADAL" clId="{FBE2D6E0-B7ED-4B17-8C28-EA7B5A1B7A4E}" dt="2021-06-10T15:20:46.239" v="1447" actId="255"/>
          <ac:spMkLst>
            <pc:docMk/>
            <pc:sldMk cId="0" sldId="262"/>
            <ac:spMk id="3" creationId="{B6CADFC1-5A1D-4A82-8BB2-C82C99798C8D}"/>
          </ac:spMkLst>
        </pc:spChg>
        <pc:spChg chg="add mod">
          <ac:chgData name="Alexis Marcel" userId="5b13c853-1eef-4b3f-a878-2d1a568a33aa" providerId="ADAL" clId="{FBE2D6E0-B7ED-4B17-8C28-EA7B5A1B7A4E}" dt="2021-06-10T15:23:06.111" v="1490" actId="1076"/>
          <ac:spMkLst>
            <pc:docMk/>
            <pc:sldMk cId="0" sldId="262"/>
            <ac:spMk id="7" creationId="{3C40E4A8-CBDB-4542-B779-35C2AB42CDA8}"/>
          </ac:spMkLst>
        </pc:spChg>
        <pc:spChg chg="add mod">
          <ac:chgData name="Alexis Marcel" userId="5b13c853-1eef-4b3f-a878-2d1a568a33aa" providerId="ADAL" clId="{FBE2D6E0-B7ED-4B17-8C28-EA7B5A1B7A4E}" dt="2021-06-10T15:23:18.800" v="1491" actId="20577"/>
          <ac:spMkLst>
            <pc:docMk/>
            <pc:sldMk cId="0" sldId="262"/>
            <ac:spMk id="9" creationId="{DE1E0CB6-3AB2-45E5-84CA-022F09B02787}"/>
          </ac:spMkLst>
        </pc:spChg>
        <pc:spChg chg="add mod">
          <ac:chgData name="Alexis Marcel" userId="5b13c853-1eef-4b3f-a878-2d1a568a33aa" providerId="ADAL" clId="{FBE2D6E0-B7ED-4B17-8C28-EA7B5A1B7A4E}" dt="2021-06-10T15:19:47.379" v="1360" actId="20577"/>
          <ac:spMkLst>
            <pc:docMk/>
            <pc:sldMk cId="0" sldId="262"/>
            <ac:spMk id="11" creationId="{69A73F4A-6258-411C-8D9C-4C95233C899D}"/>
          </ac:spMkLst>
        </pc:spChg>
        <pc:spChg chg="mod">
          <ac:chgData name="Alexis Marcel" userId="5b13c853-1eef-4b3f-a878-2d1a568a33aa" providerId="ADAL" clId="{FBE2D6E0-B7ED-4B17-8C28-EA7B5A1B7A4E}" dt="2021-06-10T15:21:05.205" v="1452" actId="403"/>
          <ac:spMkLst>
            <pc:docMk/>
            <pc:sldMk cId="0" sldId="262"/>
            <ac:spMk id="708" creationId="{00000000-0000-0000-0000-000000000000}"/>
          </ac:spMkLst>
        </pc:spChg>
      </pc:sldChg>
      <pc:sldChg chg="addSp delSp modSp mod ord">
        <pc:chgData name="Alexis Marcel" userId="5b13c853-1eef-4b3f-a878-2d1a568a33aa" providerId="ADAL" clId="{FBE2D6E0-B7ED-4B17-8C28-EA7B5A1B7A4E}" dt="2021-06-10T16:02:11.898" v="1645" actId="20577"/>
        <pc:sldMkLst>
          <pc:docMk/>
          <pc:sldMk cId="0" sldId="263"/>
        </pc:sldMkLst>
        <pc:spChg chg="add mod">
          <ac:chgData name="Alexis Marcel" userId="5b13c853-1eef-4b3f-a878-2d1a568a33aa" providerId="ADAL" clId="{FBE2D6E0-B7ED-4B17-8C28-EA7B5A1B7A4E}" dt="2021-06-10T16:01:14.084" v="1571" actId="207"/>
          <ac:spMkLst>
            <pc:docMk/>
            <pc:sldMk cId="0" sldId="263"/>
            <ac:spMk id="11" creationId="{BA2990E1-F3A1-43C0-8FE0-02C66EA71018}"/>
          </ac:spMkLst>
        </pc:spChg>
        <pc:spChg chg="add mod">
          <ac:chgData name="Alexis Marcel" userId="5b13c853-1eef-4b3f-a878-2d1a568a33aa" providerId="ADAL" clId="{FBE2D6E0-B7ED-4B17-8C28-EA7B5A1B7A4E}" dt="2021-06-10T16:01:11.194" v="1570" actId="14100"/>
          <ac:spMkLst>
            <pc:docMk/>
            <pc:sldMk cId="0" sldId="263"/>
            <ac:spMk id="15" creationId="{26B3DDB2-F4F2-45A4-B0CF-27775D889DB4}"/>
          </ac:spMkLst>
        </pc:spChg>
        <pc:spChg chg="add mod">
          <ac:chgData name="Alexis Marcel" userId="5b13c853-1eef-4b3f-a878-2d1a568a33aa" providerId="ADAL" clId="{FBE2D6E0-B7ED-4B17-8C28-EA7B5A1B7A4E}" dt="2021-06-10T16:02:11.898" v="1645" actId="20577"/>
          <ac:spMkLst>
            <pc:docMk/>
            <pc:sldMk cId="0" sldId="263"/>
            <ac:spMk id="16" creationId="{0E43FDE3-F0D9-41BA-8EB0-B46CD73DC271}"/>
          </ac:spMkLst>
        </pc:spChg>
        <pc:spChg chg="del mod">
          <ac:chgData name="Alexis Marcel" userId="5b13c853-1eef-4b3f-a878-2d1a568a33aa" providerId="ADAL" clId="{FBE2D6E0-B7ED-4B17-8C28-EA7B5A1B7A4E}" dt="2021-06-10T14:59:25.150" v="937" actId="478"/>
          <ac:spMkLst>
            <pc:docMk/>
            <pc:sldMk cId="0" sldId="263"/>
            <ac:spMk id="710" creationId="{00000000-0000-0000-0000-000000000000}"/>
          </ac:spMkLst>
        </pc:spChg>
        <pc:spChg chg="del mod">
          <ac:chgData name="Alexis Marcel" userId="5b13c853-1eef-4b3f-a878-2d1a568a33aa" providerId="ADAL" clId="{FBE2D6E0-B7ED-4B17-8C28-EA7B5A1B7A4E}" dt="2021-06-10T14:59:23.231" v="935" actId="478"/>
          <ac:spMkLst>
            <pc:docMk/>
            <pc:sldMk cId="0" sldId="263"/>
            <ac:spMk id="711" creationId="{00000000-0000-0000-0000-000000000000}"/>
          </ac:spMkLst>
        </pc:spChg>
        <pc:graphicFrameChg chg="add del mod">
          <ac:chgData name="Alexis Marcel" userId="5b13c853-1eef-4b3f-a878-2d1a568a33aa" providerId="ADAL" clId="{FBE2D6E0-B7ED-4B17-8C28-EA7B5A1B7A4E}" dt="2021-06-10T15:43:57.323" v="1498" actId="478"/>
          <ac:graphicFrameMkLst>
            <pc:docMk/>
            <pc:sldMk cId="0" sldId="263"/>
            <ac:graphicFrameMk id="4" creationId="{1D8637AF-3329-488F-B803-F2C6565288FE}"/>
          </ac:graphicFrameMkLst>
        </pc:graphicFrameChg>
        <pc:picChg chg="add del mod">
          <ac:chgData name="Alexis Marcel" userId="5b13c853-1eef-4b3f-a878-2d1a568a33aa" providerId="ADAL" clId="{FBE2D6E0-B7ED-4B17-8C28-EA7B5A1B7A4E}" dt="2021-06-10T15:44:47.638" v="1502" actId="478"/>
          <ac:picMkLst>
            <pc:docMk/>
            <pc:sldMk cId="0" sldId="263"/>
            <ac:picMk id="3" creationId="{B71AD756-72D3-41B2-8B0D-2C886B759183}"/>
          </ac:picMkLst>
        </pc:picChg>
        <pc:picChg chg="add del mod">
          <ac:chgData name="Alexis Marcel" userId="5b13c853-1eef-4b3f-a878-2d1a568a33aa" providerId="ADAL" clId="{FBE2D6E0-B7ED-4B17-8C28-EA7B5A1B7A4E}" dt="2021-06-10T15:44:46.643" v="1501" actId="478"/>
          <ac:picMkLst>
            <pc:docMk/>
            <pc:sldMk cId="0" sldId="263"/>
            <ac:picMk id="6" creationId="{55D1E39E-965B-456B-8243-2580DDF50285}"/>
          </ac:picMkLst>
        </pc:picChg>
        <pc:picChg chg="add mod">
          <ac:chgData name="Alexis Marcel" userId="5b13c853-1eef-4b3f-a878-2d1a568a33aa" providerId="ADAL" clId="{FBE2D6E0-B7ED-4B17-8C28-EA7B5A1B7A4E}" dt="2021-06-10T16:00:10.486" v="1530" actId="14100"/>
          <ac:picMkLst>
            <pc:docMk/>
            <pc:sldMk cId="0" sldId="263"/>
            <ac:picMk id="8" creationId="{6E2FC51A-5C96-4E1D-B454-8BA3E6445D6D}"/>
          </ac:picMkLst>
        </pc:picChg>
        <pc:picChg chg="add mod">
          <ac:chgData name="Alexis Marcel" userId="5b13c853-1eef-4b3f-a878-2d1a568a33aa" providerId="ADAL" clId="{FBE2D6E0-B7ED-4B17-8C28-EA7B5A1B7A4E}" dt="2021-06-10T16:00:07.731" v="1529" actId="1076"/>
          <ac:picMkLst>
            <pc:docMk/>
            <pc:sldMk cId="0" sldId="263"/>
            <ac:picMk id="10" creationId="{385C7095-6CFE-4F41-9CC9-04894E4E8BFF}"/>
          </ac:picMkLst>
        </pc:picChg>
      </pc:sldChg>
      <pc:sldChg chg="modSp mod ord">
        <pc:chgData name="Alexis Marcel" userId="5b13c853-1eef-4b3f-a878-2d1a568a33aa" providerId="ADAL" clId="{FBE2D6E0-B7ED-4B17-8C28-EA7B5A1B7A4E}" dt="2021-06-10T15:45:14.340" v="1516" actId="20577"/>
        <pc:sldMkLst>
          <pc:docMk/>
          <pc:sldMk cId="3455284935" sldId="301"/>
        </pc:sldMkLst>
        <pc:spChg chg="mod">
          <ac:chgData name="Alexis Marcel" userId="5b13c853-1eef-4b3f-a878-2d1a568a33aa" providerId="ADAL" clId="{FBE2D6E0-B7ED-4B17-8C28-EA7B5A1B7A4E}" dt="2021-06-10T15:45:14.340" v="1516" actId="20577"/>
          <ac:spMkLst>
            <pc:docMk/>
            <pc:sldMk cId="3455284935" sldId="301"/>
            <ac:spMk id="738" creationId="{00000000-0000-0000-0000-000000000000}"/>
          </ac:spMkLst>
        </pc:spChg>
        <pc:spChg chg="mod">
          <ac:chgData name="Alexis Marcel" userId="5b13c853-1eef-4b3f-a878-2d1a568a33aa" providerId="ADAL" clId="{FBE2D6E0-B7ED-4B17-8C28-EA7B5A1B7A4E}" dt="2021-06-10T14:54:17.974" v="59" actId="20577"/>
          <ac:spMkLst>
            <pc:docMk/>
            <pc:sldMk cId="3455284935" sldId="301"/>
            <ac:spMk id="739" creationId="{00000000-0000-0000-0000-000000000000}"/>
          </ac:spMkLst>
        </pc:spChg>
        <pc:spChg chg="mod">
          <ac:chgData name="Alexis Marcel" userId="5b13c853-1eef-4b3f-a878-2d1a568a33aa" providerId="ADAL" clId="{FBE2D6E0-B7ED-4B17-8C28-EA7B5A1B7A4E}" dt="2021-06-10T15:11:49.572" v="1011" actId="14100"/>
          <ac:spMkLst>
            <pc:docMk/>
            <pc:sldMk cId="3455284935" sldId="301"/>
            <ac:spMk id="740" creationId="{00000000-0000-0000-0000-000000000000}"/>
          </ac:spMkLst>
        </pc:spChg>
      </pc:sldChg>
      <pc:sldChg chg="addSp delSp modSp add mod">
        <pc:chgData name="Alexis Marcel" userId="5b13c853-1eef-4b3f-a878-2d1a568a33aa" providerId="ADAL" clId="{FBE2D6E0-B7ED-4B17-8C28-EA7B5A1B7A4E}" dt="2021-06-10T15:04:35.572" v="1008" actId="14100"/>
        <pc:sldMkLst>
          <pc:docMk/>
          <pc:sldMk cId="770893360" sldId="302"/>
        </pc:sldMkLst>
        <pc:spChg chg="mod">
          <ac:chgData name="Alexis Marcel" userId="5b13c853-1eef-4b3f-a878-2d1a568a33aa" providerId="ADAL" clId="{FBE2D6E0-B7ED-4B17-8C28-EA7B5A1B7A4E}" dt="2021-06-10T15:04:03.415" v="1001" actId="20577"/>
          <ac:spMkLst>
            <pc:docMk/>
            <pc:sldMk cId="770893360" sldId="302"/>
            <ac:spMk id="706" creationId="{00000000-0000-0000-0000-000000000000}"/>
          </ac:spMkLst>
        </pc:spChg>
        <pc:picChg chg="del">
          <ac:chgData name="Alexis Marcel" userId="5b13c853-1eef-4b3f-a878-2d1a568a33aa" providerId="ADAL" clId="{FBE2D6E0-B7ED-4B17-8C28-EA7B5A1B7A4E}" dt="2021-06-10T15:04:18.930" v="1002" actId="478"/>
          <ac:picMkLst>
            <pc:docMk/>
            <pc:sldMk cId="770893360" sldId="302"/>
            <ac:picMk id="3" creationId="{0E71D131-D2B6-452A-BAF2-A5A7DB97095A}"/>
          </ac:picMkLst>
        </pc:picChg>
        <pc:picChg chg="add mod">
          <ac:chgData name="Alexis Marcel" userId="5b13c853-1eef-4b3f-a878-2d1a568a33aa" providerId="ADAL" clId="{FBE2D6E0-B7ED-4B17-8C28-EA7B5A1B7A4E}" dt="2021-06-10T15:04:35.572" v="1008" actId="14100"/>
          <ac:picMkLst>
            <pc:docMk/>
            <pc:sldMk cId="770893360" sldId="302"/>
            <ac:picMk id="4" creationId="{D1539AE4-B49A-4BE2-8BC7-FEDA386F3CD9}"/>
          </ac:picMkLst>
        </pc:picChg>
      </pc:sldChg>
      <pc:sldChg chg="modSp add del mod">
        <pc:chgData name="Alexis Marcel" userId="5b13c853-1eef-4b3f-a878-2d1a568a33aa" providerId="ADAL" clId="{FBE2D6E0-B7ED-4B17-8C28-EA7B5A1B7A4E}" dt="2021-06-10T15:03:52.412" v="968" actId="47"/>
        <pc:sldMkLst>
          <pc:docMk/>
          <pc:sldMk cId="1303148127" sldId="302"/>
        </pc:sldMkLst>
        <pc:spChg chg="mod">
          <ac:chgData name="Alexis Marcel" userId="5b13c853-1eef-4b3f-a878-2d1a568a33aa" providerId="ADAL" clId="{FBE2D6E0-B7ED-4B17-8C28-EA7B5A1B7A4E}" dt="2021-06-10T14:59:58.112" v="958" actId="20577"/>
          <ac:spMkLst>
            <pc:docMk/>
            <pc:sldMk cId="1303148127" sldId="302"/>
            <ac:spMk id="706" creationId="{00000000-0000-0000-0000-000000000000}"/>
          </ac:spMkLst>
        </pc:spChg>
      </pc:sldChg>
      <pc:sldChg chg="add del">
        <pc:chgData name="Alexis Marcel" userId="5b13c853-1eef-4b3f-a878-2d1a568a33aa" providerId="ADAL" clId="{FBE2D6E0-B7ED-4B17-8C28-EA7B5A1B7A4E}" dt="2021-06-10T15:12:42.083" v="1027"/>
        <pc:sldMkLst>
          <pc:docMk/>
          <pc:sldMk cId="277875541" sldId="303"/>
        </pc:sldMkLst>
      </pc:sldChg>
    </pc:docChg>
  </pc:docChgLst>
  <pc:docChgLst>
    <pc:chgData name="Theo Faedo" userId="S::faedo2u@etu.univ-lorraine.fr::a1c91a4e-66db-48fc-ab03-f50f22fd0c43" providerId="AD" clId="Web-{70C35A48-DA6D-46EC-963A-721F4A87F50D}"/>
    <pc:docChg chg="delSld modSld sldOrd">
      <pc:chgData name="Theo Faedo" userId="S::faedo2u@etu.univ-lorraine.fr::a1c91a4e-66db-48fc-ab03-f50f22fd0c43" providerId="AD" clId="Web-{70C35A48-DA6D-46EC-963A-721F4A87F50D}" dt="2021-06-11T08:49:43" v="158" actId="20577"/>
      <pc:docMkLst>
        <pc:docMk/>
      </pc:docMkLst>
      <pc:sldChg chg="modSp">
        <pc:chgData name="Theo Faedo" userId="S::faedo2u@etu.univ-lorraine.fr::a1c91a4e-66db-48fc-ab03-f50f22fd0c43" providerId="AD" clId="Web-{70C35A48-DA6D-46EC-963A-721F4A87F50D}" dt="2021-06-11T07:42:13.821" v="98" actId="20577"/>
        <pc:sldMkLst>
          <pc:docMk/>
          <pc:sldMk cId="0" sldId="257"/>
        </pc:sldMkLst>
        <pc:spChg chg="mod">
          <ac:chgData name="Theo Faedo" userId="S::faedo2u@etu.univ-lorraine.fr::a1c91a4e-66db-48fc-ab03-f50f22fd0c43" providerId="AD" clId="Web-{70C35A48-DA6D-46EC-963A-721F4A87F50D}" dt="2021-06-11T07:42:13.821" v="98" actId="20577"/>
          <ac:spMkLst>
            <pc:docMk/>
            <pc:sldMk cId="0" sldId="257"/>
            <ac:spMk id="2" creationId="{549E1C6F-5F98-4AE8-B840-71BD3BBCFBF7}"/>
          </ac:spMkLst>
        </pc:spChg>
      </pc:sldChg>
      <pc:sldChg chg="modSp">
        <pc:chgData name="Theo Faedo" userId="S::faedo2u@etu.univ-lorraine.fr::a1c91a4e-66db-48fc-ab03-f50f22fd0c43" providerId="AD" clId="Web-{70C35A48-DA6D-46EC-963A-721F4A87F50D}" dt="2021-06-11T07:48:14.284" v="144" actId="20577"/>
        <pc:sldMkLst>
          <pc:docMk/>
          <pc:sldMk cId="0" sldId="258"/>
        </pc:sldMkLst>
        <pc:spChg chg="mod">
          <ac:chgData name="Theo Faedo" userId="S::faedo2u@etu.univ-lorraine.fr::a1c91a4e-66db-48fc-ab03-f50f22fd0c43" providerId="AD" clId="Web-{70C35A48-DA6D-46EC-963A-721F4A87F50D}" dt="2021-06-11T07:48:14.284" v="144" actId="20577"/>
          <ac:spMkLst>
            <pc:docMk/>
            <pc:sldMk cId="0" sldId="258"/>
            <ac:spMk id="680" creationId="{00000000-0000-0000-0000-000000000000}"/>
          </ac:spMkLst>
        </pc:spChg>
      </pc:sldChg>
      <pc:sldChg chg="modSp">
        <pc:chgData name="Theo Faedo" userId="S::faedo2u@etu.univ-lorraine.fr::a1c91a4e-66db-48fc-ab03-f50f22fd0c43" providerId="AD" clId="Web-{70C35A48-DA6D-46EC-963A-721F4A87F50D}" dt="2021-06-11T07:48:52.519" v="150" actId="20577"/>
        <pc:sldMkLst>
          <pc:docMk/>
          <pc:sldMk cId="0" sldId="259"/>
        </pc:sldMkLst>
        <pc:spChg chg="mod">
          <ac:chgData name="Theo Faedo" userId="S::faedo2u@etu.univ-lorraine.fr::a1c91a4e-66db-48fc-ab03-f50f22fd0c43" providerId="AD" clId="Web-{70C35A48-DA6D-46EC-963A-721F4A87F50D}" dt="2021-06-11T07:48:24.269" v="147" actId="20577"/>
          <ac:spMkLst>
            <pc:docMk/>
            <pc:sldMk cId="0" sldId="259"/>
            <ac:spMk id="690" creationId="{00000000-0000-0000-0000-000000000000}"/>
          </ac:spMkLst>
        </pc:spChg>
        <pc:spChg chg="mod">
          <ac:chgData name="Theo Faedo" userId="S::faedo2u@etu.univ-lorraine.fr::a1c91a4e-66db-48fc-ab03-f50f22fd0c43" providerId="AD" clId="Web-{70C35A48-DA6D-46EC-963A-721F4A87F50D}" dt="2021-06-11T07:48:52.519" v="150" actId="20577"/>
          <ac:spMkLst>
            <pc:docMk/>
            <pc:sldMk cId="0" sldId="259"/>
            <ac:spMk id="693" creationId="{00000000-0000-0000-0000-000000000000}"/>
          </ac:spMkLst>
        </pc:spChg>
      </pc:sldChg>
      <pc:sldChg chg="modSp">
        <pc:chgData name="Theo Faedo" userId="S::faedo2u@etu.univ-lorraine.fr::a1c91a4e-66db-48fc-ab03-f50f22fd0c43" providerId="AD" clId="Web-{70C35A48-DA6D-46EC-963A-721F4A87F50D}" dt="2021-06-11T07:21:53.146" v="93" actId="20577"/>
        <pc:sldMkLst>
          <pc:docMk/>
          <pc:sldMk cId="0" sldId="262"/>
        </pc:sldMkLst>
        <pc:spChg chg="mod">
          <ac:chgData name="Theo Faedo" userId="S::faedo2u@etu.univ-lorraine.fr::a1c91a4e-66db-48fc-ab03-f50f22fd0c43" providerId="AD" clId="Web-{70C35A48-DA6D-46EC-963A-721F4A87F50D}" dt="2021-06-11T07:21:19.410" v="79" actId="20577"/>
          <ac:spMkLst>
            <pc:docMk/>
            <pc:sldMk cId="0" sldId="262"/>
            <ac:spMk id="3" creationId="{B6CADFC1-5A1D-4A82-8BB2-C82C99798C8D}"/>
          </ac:spMkLst>
        </pc:spChg>
        <pc:spChg chg="mod">
          <ac:chgData name="Theo Faedo" userId="S::faedo2u@etu.univ-lorraine.fr::a1c91a4e-66db-48fc-ab03-f50f22fd0c43" providerId="AD" clId="Web-{70C35A48-DA6D-46EC-963A-721F4A87F50D}" dt="2021-06-11T07:21:26.926" v="81" actId="20577"/>
          <ac:spMkLst>
            <pc:docMk/>
            <pc:sldMk cId="0" sldId="262"/>
            <ac:spMk id="7" creationId="{3C40E4A8-CBDB-4542-B779-35C2AB42CDA8}"/>
          </ac:spMkLst>
        </pc:spChg>
        <pc:spChg chg="mod">
          <ac:chgData name="Theo Faedo" userId="S::faedo2u@etu.univ-lorraine.fr::a1c91a4e-66db-48fc-ab03-f50f22fd0c43" providerId="AD" clId="Web-{70C35A48-DA6D-46EC-963A-721F4A87F50D}" dt="2021-06-11T07:21:37.020" v="89" actId="20577"/>
          <ac:spMkLst>
            <pc:docMk/>
            <pc:sldMk cId="0" sldId="262"/>
            <ac:spMk id="9" creationId="{DE1E0CB6-3AB2-45E5-84CA-022F09B02787}"/>
          </ac:spMkLst>
        </pc:spChg>
        <pc:spChg chg="mod">
          <ac:chgData name="Theo Faedo" userId="S::faedo2u@etu.univ-lorraine.fr::a1c91a4e-66db-48fc-ab03-f50f22fd0c43" providerId="AD" clId="Web-{70C35A48-DA6D-46EC-963A-721F4A87F50D}" dt="2021-06-11T07:21:53.146" v="93" actId="20577"/>
          <ac:spMkLst>
            <pc:docMk/>
            <pc:sldMk cId="0" sldId="262"/>
            <ac:spMk id="11" creationId="{69A73F4A-6258-411C-8D9C-4C95233C899D}"/>
          </ac:spMkLst>
        </pc:spChg>
      </pc:sldChg>
      <pc:sldChg chg="del">
        <pc:chgData name="Theo Faedo" userId="S::faedo2u@etu.univ-lorraine.fr::a1c91a4e-66db-48fc-ab03-f50f22fd0c43" providerId="AD" clId="Web-{70C35A48-DA6D-46EC-963A-721F4A87F50D}" dt="2021-06-11T08:40:31.893" v="151"/>
        <pc:sldMkLst>
          <pc:docMk/>
          <pc:sldMk cId="0" sldId="264"/>
        </pc:sldMkLst>
      </pc:sldChg>
      <pc:sldChg chg="del">
        <pc:chgData name="Theo Faedo" userId="S::faedo2u@etu.univ-lorraine.fr::a1c91a4e-66db-48fc-ab03-f50f22fd0c43" providerId="AD" clId="Web-{70C35A48-DA6D-46EC-963A-721F4A87F50D}" dt="2021-06-11T08:40:32.534" v="152"/>
        <pc:sldMkLst>
          <pc:docMk/>
          <pc:sldMk cId="0" sldId="265"/>
        </pc:sldMkLst>
      </pc:sldChg>
      <pc:sldChg chg="del">
        <pc:chgData name="Theo Faedo" userId="S::faedo2u@etu.univ-lorraine.fr::a1c91a4e-66db-48fc-ab03-f50f22fd0c43" providerId="AD" clId="Web-{70C35A48-DA6D-46EC-963A-721F4A87F50D}" dt="2021-06-11T08:40:33.503" v="153"/>
        <pc:sldMkLst>
          <pc:docMk/>
          <pc:sldMk cId="0" sldId="266"/>
        </pc:sldMkLst>
      </pc:sldChg>
      <pc:sldChg chg="del">
        <pc:chgData name="Theo Faedo" userId="S::faedo2u@etu.univ-lorraine.fr::a1c91a4e-66db-48fc-ab03-f50f22fd0c43" providerId="AD" clId="Web-{70C35A48-DA6D-46EC-963A-721F4A87F50D}" dt="2021-06-11T08:40:33.534" v="154"/>
        <pc:sldMkLst>
          <pc:docMk/>
          <pc:sldMk cId="0" sldId="267"/>
        </pc:sldMkLst>
      </pc:sldChg>
      <pc:sldChg chg="delSp modSp ord">
        <pc:chgData name="Theo Faedo" userId="S::faedo2u@etu.univ-lorraine.fr::a1c91a4e-66db-48fc-ab03-f50f22fd0c43" providerId="AD" clId="Web-{70C35A48-DA6D-46EC-963A-721F4A87F50D}" dt="2021-06-11T08:49:43" v="158" actId="20577"/>
        <pc:sldMkLst>
          <pc:docMk/>
          <pc:sldMk cId="0" sldId="283"/>
        </pc:sldMkLst>
        <pc:spChg chg="mod">
          <ac:chgData name="Theo Faedo" userId="S::faedo2u@etu.univ-lorraine.fr::a1c91a4e-66db-48fc-ab03-f50f22fd0c43" providerId="AD" clId="Web-{70C35A48-DA6D-46EC-963A-721F4A87F50D}" dt="2021-06-11T08:49:43" v="158" actId="20577"/>
          <ac:spMkLst>
            <pc:docMk/>
            <pc:sldMk cId="0" sldId="283"/>
            <ac:spMk id="842" creationId="{00000000-0000-0000-0000-000000000000}"/>
          </ac:spMkLst>
        </pc:spChg>
        <pc:spChg chg="del mod">
          <ac:chgData name="Theo Faedo" userId="S::faedo2u@etu.univ-lorraine.fr::a1c91a4e-66db-48fc-ab03-f50f22fd0c43" providerId="AD" clId="Web-{70C35A48-DA6D-46EC-963A-721F4A87F50D}" dt="2021-06-11T06:55:59.634" v="66"/>
          <ac:spMkLst>
            <pc:docMk/>
            <pc:sldMk cId="0" sldId="283"/>
            <ac:spMk id="843" creationId="{00000000-0000-0000-0000-000000000000}"/>
          </ac:spMkLst>
        </pc:spChg>
      </pc:sldChg>
      <pc:sldChg chg="modSp">
        <pc:chgData name="Theo Faedo" userId="S::faedo2u@etu.univ-lorraine.fr::a1c91a4e-66db-48fc-ab03-f50f22fd0c43" providerId="AD" clId="Web-{70C35A48-DA6D-46EC-963A-721F4A87F50D}" dt="2021-06-11T07:34:52.808" v="96" actId="20577"/>
        <pc:sldMkLst>
          <pc:docMk/>
          <pc:sldMk cId="0" sldId="298"/>
        </pc:sldMkLst>
        <pc:spChg chg="mod">
          <ac:chgData name="Theo Faedo" userId="S::faedo2u@etu.univ-lorraine.fr::a1c91a4e-66db-48fc-ab03-f50f22fd0c43" providerId="AD" clId="Web-{70C35A48-DA6D-46EC-963A-721F4A87F50D}" dt="2021-06-11T07:34:52.808" v="96" actId="20577"/>
          <ac:spMkLst>
            <pc:docMk/>
            <pc:sldMk cId="0" sldId="298"/>
            <ac:spMk id="1829" creationId="{00000000-0000-0000-0000-000000000000}"/>
          </ac:spMkLst>
        </pc:spChg>
      </pc:sldChg>
      <pc:sldChg chg="modSp">
        <pc:chgData name="Theo Faedo" userId="S::faedo2u@etu.univ-lorraine.fr::a1c91a4e-66db-48fc-ab03-f50f22fd0c43" providerId="AD" clId="Web-{70C35A48-DA6D-46EC-963A-721F4A87F50D}" dt="2021-06-11T06:49:43.451" v="1" actId="1076"/>
        <pc:sldMkLst>
          <pc:docMk/>
          <pc:sldMk cId="770893360" sldId="302"/>
        </pc:sldMkLst>
        <pc:picChg chg="mod">
          <ac:chgData name="Theo Faedo" userId="S::faedo2u@etu.univ-lorraine.fr::a1c91a4e-66db-48fc-ab03-f50f22fd0c43" providerId="AD" clId="Web-{70C35A48-DA6D-46EC-963A-721F4A87F50D}" dt="2021-06-11T06:49:43.451" v="1" actId="1076"/>
          <ac:picMkLst>
            <pc:docMk/>
            <pc:sldMk cId="770893360" sldId="302"/>
            <ac:picMk id="4" creationId="{D1539AE4-B49A-4BE2-8BC7-FEDA386F3CD9}"/>
          </ac:picMkLst>
        </pc:picChg>
      </pc:sldChg>
    </pc:docChg>
  </pc:docChgLst>
  <pc:docChgLst>
    <pc:chgData name="Lucas Guyon" userId="fce7c633-c4d2-4f12-8cda-9312aea50b82" providerId="ADAL" clId="{4A6345E2-D626-41F7-932D-DAA1BDC40F63}"/>
    <pc:docChg chg="custSel modSld">
      <pc:chgData name="Lucas Guyon" userId="fce7c633-c4d2-4f12-8cda-9312aea50b82" providerId="ADAL" clId="{4A6345E2-D626-41F7-932D-DAA1BDC40F63}" dt="2021-06-10T15:16:30.600" v="8" actId="20577"/>
      <pc:docMkLst>
        <pc:docMk/>
      </pc:docMkLst>
      <pc:sldChg chg="modSp mod">
        <pc:chgData name="Lucas Guyon" userId="fce7c633-c4d2-4f12-8cda-9312aea50b82" providerId="ADAL" clId="{4A6345E2-D626-41F7-932D-DAA1BDC40F63}" dt="2021-06-10T15:16:30.600" v="8" actId="20577"/>
        <pc:sldMkLst>
          <pc:docMk/>
          <pc:sldMk cId="0" sldId="262"/>
        </pc:sldMkLst>
        <pc:spChg chg="mod">
          <ac:chgData name="Lucas Guyon" userId="fce7c633-c4d2-4f12-8cda-9312aea50b82" providerId="ADAL" clId="{4A6345E2-D626-41F7-932D-DAA1BDC40F63}" dt="2021-06-10T15:16:30.600" v="8" actId="20577"/>
          <ac:spMkLst>
            <pc:docMk/>
            <pc:sldMk cId="0" sldId="262"/>
            <ac:spMk id="7" creationId="{3C40E4A8-CBDB-4542-B779-35C2AB42CDA8}"/>
          </ac:spMkLst>
        </pc:spChg>
      </pc:sldChg>
    </pc:docChg>
  </pc:docChgLst>
  <pc:docChgLst>
    <pc:chgData name="Alexis Marcel" userId="S::marcel16u@etu.univ-lorraine.fr::5b13c853-1eef-4b3f-a878-2d1a568a33aa" providerId="AD" clId="Web-{5704BC06-A953-B8EA-9301-3CAF07BB7945}"/>
    <pc:docChg chg="addSld modSld">
      <pc:chgData name="Alexis Marcel" userId="S::marcel16u@etu.univ-lorraine.fr::5b13c853-1eef-4b3f-a878-2d1a568a33aa" providerId="AD" clId="Web-{5704BC06-A953-B8EA-9301-3CAF07BB7945}" dt="2021-06-11T07:43:18.933" v="50" actId="20577"/>
      <pc:docMkLst>
        <pc:docMk/>
      </pc:docMkLst>
      <pc:sldChg chg="modSp">
        <pc:chgData name="Alexis Marcel" userId="S::marcel16u@etu.univ-lorraine.fr::5b13c853-1eef-4b3f-a878-2d1a568a33aa" providerId="AD" clId="Web-{5704BC06-A953-B8EA-9301-3CAF07BB7945}" dt="2021-06-11T07:43:18.933" v="50" actId="20577"/>
        <pc:sldMkLst>
          <pc:docMk/>
          <pc:sldMk cId="0" sldId="258"/>
        </pc:sldMkLst>
        <pc:spChg chg="mod">
          <ac:chgData name="Alexis Marcel" userId="S::marcel16u@etu.univ-lorraine.fr::5b13c853-1eef-4b3f-a878-2d1a568a33aa" providerId="AD" clId="Web-{5704BC06-A953-B8EA-9301-3CAF07BB7945}" dt="2021-06-11T07:43:18.933" v="50" actId="20577"/>
          <ac:spMkLst>
            <pc:docMk/>
            <pc:sldMk cId="0" sldId="258"/>
            <ac:spMk id="680" creationId="{00000000-0000-0000-0000-000000000000}"/>
          </ac:spMkLst>
        </pc:spChg>
      </pc:sldChg>
      <pc:sldChg chg="addSp delSp modSp add replId">
        <pc:chgData name="Alexis Marcel" userId="S::marcel16u@etu.univ-lorraine.fr::5b13c853-1eef-4b3f-a878-2d1a568a33aa" providerId="AD" clId="Web-{5704BC06-A953-B8EA-9301-3CAF07BB7945}" dt="2021-06-11T07:37:29.488" v="48" actId="20577"/>
        <pc:sldMkLst>
          <pc:docMk/>
          <pc:sldMk cId="1642919851" sldId="303"/>
        </pc:sldMkLst>
        <pc:spChg chg="del mod">
          <ac:chgData name="Alexis Marcel" userId="S::marcel16u@etu.univ-lorraine.fr::5b13c853-1eef-4b3f-a878-2d1a568a33aa" providerId="AD" clId="Web-{5704BC06-A953-B8EA-9301-3CAF07BB7945}" dt="2021-06-11T07:34:34.641" v="4"/>
          <ac:spMkLst>
            <pc:docMk/>
            <pc:sldMk cId="1642919851" sldId="303"/>
            <ac:spMk id="3" creationId="{B6CADFC1-5A1D-4A82-8BB2-C82C99798C8D}"/>
          </ac:spMkLst>
        </pc:spChg>
        <pc:spChg chg="del">
          <ac:chgData name="Alexis Marcel" userId="S::marcel16u@etu.univ-lorraine.fr::5b13c853-1eef-4b3f-a878-2d1a568a33aa" providerId="AD" clId="Web-{5704BC06-A953-B8EA-9301-3CAF07BB7945}" dt="2021-06-11T07:34:37.031" v="5"/>
          <ac:spMkLst>
            <pc:docMk/>
            <pc:sldMk cId="1642919851" sldId="303"/>
            <ac:spMk id="7" creationId="{3C40E4A8-CBDB-4542-B779-35C2AB42CDA8}"/>
          </ac:spMkLst>
        </pc:spChg>
        <pc:spChg chg="del">
          <ac:chgData name="Alexis Marcel" userId="S::marcel16u@etu.univ-lorraine.fr::5b13c853-1eef-4b3f-a878-2d1a568a33aa" providerId="AD" clId="Web-{5704BC06-A953-B8EA-9301-3CAF07BB7945}" dt="2021-06-11T07:34:42.875" v="7"/>
          <ac:spMkLst>
            <pc:docMk/>
            <pc:sldMk cId="1642919851" sldId="303"/>
            <ac:spMk id="9" creationId="{DE1E0CB6-3AB2-45E5-84CA-022F09B02787}"/>
          </ac:spMkLst>
        </pc:spChg>
        <pc:spChg chg="del">
          <ac:chgData name="Alexis Marcel" userId="S::marcel16u@etu.univ-lorraine.fr::5b13c853-1eef-4b3f-a878-2d1a568a33aa" providerId="AD" clId="Web-{5704BC06-A953-B8EA-9301-3CAF07BB7945}" dt="2021-06-11T07:34:39.250" v="6"/>
          <ac:spMkLst>
            <pc:docMk/>
            <pc:sldMk cId="1642919851" sldId="303"/>
            <ac:spMk id="11" creationId="{69A73F4A-6258-411C-8D9C-4C95233C899D}"/>
          </ac:spMkLst>
        </pc:spChg>
        <pc:spChg chg="mod">
          <ac:chgData name="Alexis Marcel" userId="S::marcel16u@etu.univ-lorraine.fr::5b13c853-1eef-4b3f-a878-2d1a568a33aa" providerId="AD" clId="Web-{5704BC06-A953-B8EA-9301-3CAF07BB7945}" dt="2021-06-11T07:37:29.488" v="48" actId="20577"/>
          <ac:spMkLst>
            <pc:docMk/>
            <pc:sldMk cId="1642919851" sldId="303"/>
            <ac:spMk id="708" creationId="{00000000-0000-0000-0000-000000000000}"/>
          </ac:spMkLst>
        </pc:spChg>
        <pc:picChg chg="add mod">
          <ac:chgData name="Alexis Marcel" userId="S::marcel16u@etu.univ-lorraine.fr::5b13c853-1eef-4b3f-a878-2d1a568a33aa" providerId="AD" clId="Web-{5704BC06-A953-B8EA-9301-3CAF07BB7945}" dt="2021-06-11T07:36:35.815" v="17" actId="1076"/>
          <ac:picMkLst>
            <pc:docMk/>
            <pc:sldMk cId="1642919851" sldId="303"/>
            <ac:picMk id="2" creationId="{CA83C59C-10C7-4C50-93FE-F38A32EE009C}"/>
          </ac:picMkLst>
        </pc:picChg>
        <pc:picChg chg="add mod modCrop">
          <ac:chgData name="Alexis Marcel" userId="S::marcel16u@etu.univ-lorraine.fr::5b13c853-1eef-4b3f-a878-2d1a568a33aa" providerId="AD" clId="Web-{5704BC06-A953-B8EA-9301-3CAF07BB7945}" dt="2021-06-11T07:37:16.472" v="24" actId="1076"/>
          <ac:picMkLst>
            <pc:docMk/>
            <pc:sldMk cId="1642919851" sldId="303"/>
            <ac:picMk id="4" creationId="{C68D3D3C-4D5E-413A-A2E0-6D11AE6BFAC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8D6CE-A0BA-425B-BEA5-D10001F140CC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813C0-FFBA-4C56-BF32-A34201BB51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4642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813C0-FFBA-4C56-BF32-A34201BB516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489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2048040" y="0"/>
            <a:ext cx="5047920" cy="5319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ubTitle"/>
          </p:nvPr>
        </p:nvSpPr>
        <p:spPr>
          <a:xfrm>
            <a:off x="2048040" y="0"/>
            <a:ext cx="5047920" cy="5319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ubTitle"/>
          </p:nvPr>
        </p:nvSpPr>
        <p:spPr>
          <a:xfrm>
            <a:off x="2048040" y="0"/>
            <a:ext cx="5047920" cy="5319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subTitle"/>
          </p:nvPr>
        </p:nvSpPr>
        <p:spPr>
          <a:xfrm>
            <a:off x="2048040" y="0"/>
            <a:ext cx="5047920" cy="5319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subTitle"/>
          </p:nvPr>
        </p:nvSpPr>
        <p:spPr>
          <a:xfrm>
            <a:off x="2048040" y="0"/>
            <a:ext cx="5047920" cy="5319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subTitle"/>
          </p:nvPr>
        </p:nvSpPr>
        <p:spPr>
          <a:xfrm>
            <a:off x="2048040" y="0"/>
            <a:ext cx="5047920" cy="5319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E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stomShape 1"/>
          <p:cNvSpPr/>
          <p:nvPr/>
        </p:nvSpPr>
        <p:spPr>
          <a:xfrm>
            <a:off x="5642640" y="1197000"/>
            <a:ext cx="1796400" cy="1796400"/>
          </a:xfrm>
          <a:prstGeom prst="ellipse">
            <a:avLst/>
          </a:prstGeom>
          <a:solidFill>
            <a:srgbClr val="51387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CustomShape 2"/>
          <p:cNvSpPr/>
          <p:nvPr/>
        </p:nvSpPr>
        <p:spPr>
          <a:xfrm>
            <a:off x="8761320" y="1539720"/>
            <a:ext cx="505440" cy="50544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2955240" y="3661200"/>
            <a:ext cx="1159560" cy="1159560"/>
          </a:xfrm>
          <a:prstGeom prst="ellipse">
            <a:avLst/>
          </a:prstGeom>
          <a:noFill/>
          <a:ln w="9360">
            <a:solidFill>
              <a:srgbClr val="C20E9B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7845480" y="1685520"/>
            <a:ext cx="1559160" cy="1559160"/>
          </a:xfrm>
          <a:custGeom>
            <a:avLst/>
            <a:gdLst/>
            <a:ahLst/>
            <a:cxnLst/>
            <a:rect l="l" t="t" r="r" b="b"/>
            <a:pathLst>
              <a:path w="73610" h="7361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6736320" y="1301400"/>
            <a:ext cx="1159560" cy="1003320"/>
          </a:xfrm>
          <a:prstGeom prst="triangle">
            <a:avLst>
              <a:gd name="adj" fmla="val 50000"/>
            </a:avLst>
          </a:prstGeom>
          <a:noFill/>
          <a:ln w="9360">
            <a:solidFill>
              <a:srgbClr val="C20E9B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/>
          <p:cNvSpPr/>
          <p:nvPr/>
        </p:nvSpPr>
        <p:spPr>
          <a:xfrm rot="10800600">
            <a:off x="-359280" y="1954440"/>
            <a:ext cx="1175760" cy="1117440"/>
          </a:xfrm>
          <a:prstGeom prst="pentagon">
            <a:avLst>
              <a:gd name="hf" fmla="val 105146"/>
              <a:gd name="vf" fmla="val 110557"/>
            </a:avLst>
          </a:prstGeom>
          <a:noFill/>
          <a:ln w="114480">
            <a:solidFill>
              <a:srgbClr val="FF99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7"/>
          <p:cNvSpPr/>
          <p:nvPr/>
        </p:nvSpPr>
        <p:spPr>
          <a:xfrm rot="20700000">
            <a:off x="1365480" y="1978920"/>
            <a:ext cx="1828800" cy="173844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51387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8"/>
          <p:cNvSpPr/>
          <p:nvPr/>
        </p:nvSpPr>
        <p:spPr>
          <a:xfrm>
            <a:off x="1592280" y="904680"/>
            <a:ext cx="1796400" cy="1796400"/>
          </a:xfrm>
          <a:prstGeom prst="ellipse">
            <a:avLst/>
          </a:prstGeom>
          <a:noFill/>
          <a:ln w="9360">
            <a:solidFill>
              <a:srgbClr val="6D9EEB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9"/>
          <p:cNvSpPr/>
          <p:nvPr/>
        </p:nvSpPr>
        <p:spPr>
          <a:xfrm>
            <a:off x="229320" y="3014640"/>
            <a:ext cx="1226160" cy="1226160"/>
          </a:xfrm>
          <a:custGeom>
            <a:avLst/>
            <a:gdLst/>
            <a:ahLst/>
            <a:cxnLst/>
            <a:rect l="l" t="t" r="r" b="b"/>
            <a:pathLst>
              <a:path w="75903" h="75903">
                <a:moveTo>
                  <a:pt x="30349" y="724"/>
                </a:moveTo>
                <a:lnTo>
                  <a:pt x="28479" y="1147"/>
                </a:lnTo>
                <a:lnTo>
                  <a:pt x="28599" y="1267"/>
                </a:lnTo>
                <a:lnTo>
                  <a:pt x="28841" y="1388"/>
                </a:lnTo>
                <a:lnTo>
                  <a:pt x="29022" y="1448"/>
                </a:lnTo>
                <a:lnTo>
                  <a:pt x="29263" y="1448"/>
                </a:lnTo>
                <a:lnTo>
                  <a:pt x="29625" y="1388"/>
                </a:lnTo>
                <a:lnTo>
                  <a:pt x="29927" y="1267"/>
                </a:lnTo>
                <a:lnTo>
                  <a:pt x="30168" y="1026"/>
                </a:lnTo>
                <a:lnTo>
                  <a:pt x="30349" y="724"/>
                </a:lnTo>
                <a:close/>
                <a:moveTo>
                  <a:pt x="36141" y="0"/>
                </a:moveTo>
                <a:lnTo>
                  <a:pt x="33909" y="181"/>
                </a:lnTo>
                <a:lnTo>
                  <a:pt x="33909" y="302"/>
                </a:lnTo>
                <a:lnTo>
                  <a:pt x="33909" y="543"/>
                </a:lnTo>
                <a:lnTo>
                  <a:pt x="33969" y="724"/>
                </a:lnTo>
                <a:lnTo>
                  <a:pt x="34090" y="966"/>
                </a:lnTo>
                <a:lnTo>
                  <a:pt x="34211" y="1147"/>
                </a:lnTo>
                <a:lnTo>
                  <a:pt x="34392" y="1267"/>
                </a:lnTo>
                <a:lnTo>
                  <a:pt x="34633" y="1388"/>
                </a:lnTo>
                <a:lnTo>
                  <a:pt x="34814" y="1448"/>
                </a:lnTo>
                <a:lnTo>
                  <a:pt x="35297" y="1448"/>
                </a:lnTo>
                <a:lnTo>
                  <a:pt x="35478" y="1388"/>
                </a:lnTo>
                <a:lnTo>
                  <a:pt x="35719" y="1267"/>
                </a:lnTo>
                <a:lnTo>
                  <a:pt x="35900" y="1147"/>
                </a:lnTo>
                <a:lnTo>
                  <a:pt x="36021" y="966"/>
                </a:lnTo>
                <a:lnTo>
                  <a:pt x="36141" y="724"/>
                </a:lnTo>
                <a:lnTo>
                  <a:pt x="36202" y="543"/>
                </a:lnTo>
                <a:lnTo>
                  <a:pt x="36202" y="302"/>
                </a:lnTo>
                <a:lnTo>
                  <a:pt x="36141" y="0"/>
                </a:lnTo>
                <a:close/>
                <a:moveTo>
                  <a:pt x="39762" y="0"/>
                </a:moveTo>
                <a:lnTo>
                  <a:pt x="39701" y="302"/>
                </a:lnTo>
                <a:lnTo>
                  <a:pt x="39701" y="543"/>
                </a:lnTo>
                <a:lnTo>
                  <a:pt x="39762" y="724"/>
                </a:lnTo>
                <a:lnTo>
                  <a:pt x="39882" y="966"/>
                </a:lnTo>
                <a:lnTo>
                  <a:pt x="40003" y="1147"/>
                </a:lnTo>
                <a:lnTo>
                  <a:pt x="40184" y="1267"/>
                </a:lnTo>
                <a:lnTo>
                  <a:pt x="40425" y="1388"/>
                </a:lnTo>
                <a:lnTo>
                  <a:pt x="40606" y="1448"/>
                </a:lnTo>
                <a:lnTo>
                  <a:pt x="41089" y="1448"/>
                </a:lnTo>
                <a:lnTo>
                  <a:pt x="41270" y="1388"/>
                </a:lnTo>
                <a:lnTo>
                  <a:pt x="41511" y="1267"/>
                </a:lnTo>
                <a:lnTo>
                  <a:pt x="41692" y="1147"/>
                </a:lnTo>
                <a:lnTo>
                  <a:pt x="41813" y="966"/>
                </a:lnTo>
                <a:lnTo>
                  <a:pt x="41934" y="724"/>
                </a:lnTo>
                <a:lnTo>
                  <a:pt x="41994" y="543"/>
                </a:lnTo>
                <a:lnTo>
                  <a:pt x="41994" y="302"/>
                </a:lnTo>
                <a:lnTo>
                  <a:pt x="41994" y="181"/>
                </a:lnTo>
                <a:lnTo>
                  <a:pt x="39762" y="0"/>
                </a:lnTo>
                <a:close/>
                <a:moveTo>
                  <a:pt x="45554" y="724"/>
                </a:moveTo>
                <a:lnTo>
                  <a:pt x="45735" y="1026"/>
                </a:lnTo>
                <a:lnTo>
                  <a:pt x="45976" y="1267"/>
                </a:lnTo>
                <a:lnTo>
                  <a:pt x="46278" y="1388"/>
                </a:lnTo>
                <a:lnTo>
                  <a:pt x="46640" y="1448"/>
                </a:lnTo>
                <a:lnTo>
                  <a:pt x="46881" y="1448"/>
                </a:lnTo>
                <a:lnTo>
                  <a:pt x="47062" y="1388"/>
                </a:lnTo>
                <a:lnTo>
                  <a:pt x="47243" y="1267"/>
                </a:lnTo>
                <a:lnTo>
                  <a:pt x="47424" y="1147"/>
                </a:lnTo>
                <a:lnTo>
                  <a:pt x="45554" y="724"/>
                </a:lnTo>
                <a:close/>
                <a:moveTo>
                  <a:pt x="21661" y="3620"/>
                </a:moveTo>
                <a:lnTo>
                  <a:pt x="20273" y="4284"/>
                </a:lnTo>
                <a:lnTo>
                  <a:pt x="20575" y="4344"/>
                </a:lnTo>
                <a:lnTo>
                  <a:pt x="20937" y="4284"/>
                </a:lnTo>
                <a:lnTo>
                  <a:pt x="21239" y="4163"/>
                </a:lnTo>
                <a:lnTo>
                  <a:pt x="21480" y="3922"/>
                </a:lnTo>
                <a:lnTo>
                  <a:pt x="21661" y="3620"/>
                </a:lnTo>
                <a:close/>
                <a:moveTo>
                  <a:pt x="26065" y="2052"/>
                </a:moveTo>
                <a:lnTo>
                  <a:pt x="25824" y="2172"/>
                </a:lnTo>
                <a:lnTo>
                  <a:pt x="25583" y="2353"/>
                </a:lnTo>
                <a:lnTo>
                  <a:pt x="25402" y="2534"/>
                </a:lnTo>
                <a:lnTo>
                  <a:pt x="25281" y="2836"/>
                </a:lnTo>
                <a:lnTo>
                  <a:pt x="25221" y="3198"/>
                </a:lnTo>
                <a:lnTo>
                  <a:pt x="25221" y="3439"/>
                </a:lnTo>
                <a:lnTo>
                  <a:pt x="25281" y="3620"/>
                </a:lnTo>
                <a:lnTo>
                  <a:pt x="25402" y="3862"/>
                </a:lnTo>
                <a:lnTo>
                  <a:pt x="25522" y="4043"/>
                </a:lnTo>
                <a:lnTo>
                  <a:pt x="25703" y="4163"/>
                </a:lnTo>
                <a:lnTo>
                  <a:pt x="25945" y="4284"/>
                </a:lnTo>
                <a:lnTo>
                  <a:pt x="26126" y="4344"/>
                </a:lnTo>
                <a:lnTo>
                  <a:pt x="26608" y="4344"/>
                </a:lnTo>
                <a:lnTo>
                  <a:pt x="26789" y="4284"/>
                </a:lnTo>
                <a:lnTo>
                  <a:pt x="27031" y="4163"/>
                </a:lnTo>
                <a:lnTo>
                  <a:pt x="27212" y="4043"/>
                </a:lnTo>
                <a:lnTo>
                  <a:pt x="27332" y="3862"/>
                </a:lnTo>
                <a:lnTo>
                  <a:pt x="27453" y="3620"/>
                </a:lnTo>
                <a:lnTo>
                  <a:pt x="27513" y="3439"/>
                </a:lnTo>
                <a:lnTo>
                  <a:pt x="27513" y="3198"/>
                </a:lnTo>
                <a:lnTo>
                  <a:pt x="27453" y="2836"/>
                </a:lnTo>
                <a:lnTo>
                  <a:pt x="27332" y="2534"/>
                </a:lnTo>
                <a:lnTo>
                  <a:pt x="27151" y="2353"/>
                </a:lnTo>
                <a:lnTo>
                  <a:pt x="26910" y="2172"/>
                </a:lnTo>
                <a:lnTo>
                  <a:pt x="26669" y="2052"/>
                </a:lnTo>
                <a:close/>
                <a:moveTo>
                  <a:pt x="31858" y="2052"/>
                </a:moveTo>
                <a:lnTo>
                  <a:pt x="31616" y="2172"/>
                </a:lnTo>
                <a:lnTo>
                  <a:pt x="31375" y="2353"/>
                </a:lnTo>
                <a:lnTo>
                  <a:pt x="31194" y="2534"/>
                </a:lnTo>
                <a:lnTo>
                  <a:pt x="31073" y="2836"/>
                </a:lnTo>
                <a:lnTo>
                  <a:pt x="31013" y="3198"/>
                </a:lnTo>
                <a:lnTo>
                  <a:pt x="31013" y="3439"/>
                </a:lnTo>
                <a:lnTo>
                  <a:pt x="31073" y="3620"/>
                </a:lnTo>
                <a:lnTo>
                  <a:pt x="31194" y="3862"/>
                </a:lnTo>
                <a:lnTo>
                  <a:pt x="31315" y="4043"/>
                </a:lnTo>
                <a:lnTo>
                  <a:pt x="31496" y="4163"/>
                </a:lnTo>
                <a:lnTo>
                  <a:pt x="31737" y="4284"/>
                </a:lnTo>
                <a:lnTo>
                  <a:pt x="31918" y="4344"/>
                </a:lnTo>
                <a:lnTo>
                  <a:pt x="32401" y="4344"/>
                </a:lnTo>
                <a:lnTo>
                  <a:pt x="32582" y="4284"/>
                </a:lnTo>
                <a:lnTo>
                  <a:pt x="32823" y="4163"/>
                </a:lnTo>
                <a:lnTo>
                  <a:pt x="33004" y="4043"/>
                </a:lnTo>
                <a:lnTo>
                  <a:pt x="33125" y="3862"/>
                </a:lnTo>
                <a:lnTo>
                  <a:pt x="33245" y="3620"/>
                </a:lnTo>
                <a:lnTo>
                  <a:pt x="33306" y="3439"/>
                </a:lnTo>
                <a:lnTo>
                  <a:pt x="33306" y="3198"/>
                </a:lnTo>
                <a:lnTo>
                  <a:pt x="33245" y="2836"/>
                </a:lnTo>
                <a:lnTo>
                  <a:pt x="33125" y="2534"/>
                </a:lnTo>
                <a:lnTo>
                  <a:pt x="32944" y="2353"/>
                </a:lnTo>
                <a:lnTo>
                  <a:pt x="32702" y="2172"/>
                </a:lnTo>
                <a:lnTo>
                  <a:pt x="32461" y="2052"/>
                </a:lnTo>
                <a:close/>
                <a:moveTo>
                  <a:pt x="37650" y="2052"/>
                </a:moveTo>
                <a:lnTo>
                  <a:pt x="37408" y="2172"/>
                </a:lnTo>
                <a:lnTo>
                  <a:pt x="37167" y="2353"/>
                </a:lnTo>
                <a:lnTo>
                  <a:pt x="36986" y="2534"/>
                </a:lnTo>
                <a:lnTo>
                  <a:pt x="36865" y="2836"/>
                </a:lnTo>
                <a:lnTo>
                  <a:pt x="36805" y="3198"/>
                </a:lnTo>
                <a:lnTo>
                  <a:pt x="36805" y="3439"/>
                </a:lnTo>
                <a:lnTo>
                  <a:pt x="36865" y="3620"/>
                </a:lnTo>
                <a:lnTo>
                  <a:pt x="36986" y="3862"/>
                </a:lnTo>
                <a:lnTo>
                  <a:pt x="37107" y="4043"/>
                </a:lnTo>
                <a:lnTo>
                  <a:pt x="37288" y="4163"/>
                </a:lnTo>
                <a:lnTo>
                  <a:pt x="37529" y="4284"/>
                </a:lnTo>
                <a:lnTo>
                  <a:pt x="37710" y="4344"/>
                </a:lnTo>
                <a:lnTo>
                  <a:pt x="38193" y="4344"/>
                </a:lnTo>
                <a:lnTo>
                  <a:pt x="38374" y="4284"/>
                </a:lnTo>
                <a:lnTo>
                  <a:pt x="38615" y="4163"/>
                </a:lnTo>
                <a:lnTo>
                  <a:pt x="38796" y="4043"/>
                </a:lnTo>
                <a:lnTo>
                  <a:pt x="38917" y="3862"/>
                </a:lnTo>
                <a:lnTo>
                  <a:pt x="39038" y="3620"/>
                </a:lnTo>
                <a:lnTo>
                  <a:pt x="39098" y="3439"/>
                </a:lnTo>
                <a:lnTo>
                  <a:pt x="39098" y="3198"/>
                </a:lnTo>
                <a:lnTo>
                  <a:pt x="39038" y="2836"/>
                </a:lnTo>
                <a:lnTo>
                  <a:pt x="38917" y="2534"/>
                </a:lnTo>
                <a:lnTo>
                  <a:pt x="38736" y="2353"/>
                </a:lnTo>
                <a:lnTo>
                  <a:pt x="38495" y="2172"/>
                </a:lnTo>
                <a:lnTo>
                  <a:pt x="38253" y="2052"/>
                </a:lnTo>
                <a:close/>
                <a:moveTo>
                  <a:pt x="43442" y="2052"/>
                </a:moveTo>
                <a:lnTo>
                  <a:pt x="43201" y="2172"/>
                </a:lnTo>
                <a:lnTo>
                  <a:pt x="42959" y="2353"/>
                </a:lnTo>
                <a:lnTo>
                  <a:pt x="42778" y="2534"/>
                </a:lnTo>
                <a:lnTo>
                  <a:pt x="42658" y="2836"/>
                </a:lnTo>
                <a:lnTo>
                  <a:pt x="42597" y="3198"/>
                </a:lnTo>
                <a:lnTo>
                  <a:pt x="42597" y="3439"/>
                </a:lnTo>
                <a:lnTo>
                  <a:pt x="42658" y="3620"/>
                </a:lnTo>
                <a:lnTo>
                  <a:pt x="42778" y="3862"/>
                </a:lnTo>
                <a:lnTo>
                  <a:pt x="42899" y="4043"/>
                </a:lnTo>
                <a:lnTo>
                  <a:pt x="43080" y="4163"/>
                </a:lnTo>
                <a:lnTo>
                  <a:pt x="43321" y="4284"/>
                </a:lnTo>
                <a:lnTo>
                  <a:pt x="43502" y="4344"/>
                </a:lnTo>
                <a:lnTo>
                  <a:pt x="43985" y="4344"/>
                </a:lnTo>
                <a:lnTo>
                  <a:pt x="44166" y="4284"/>
                </a:lnTo>
                <a:lnTo>
                  <a:pt x="44407" y="4163"/>
                </a:lnTo>
                <a:lnTo>
                  <a:pt x="44588" y="4043"/>
                </a:lnTo>
                <a:lnTo>
                  <a:pt x="44709" y="3862"/>
                </a:lnTo>
                <a:lnTo>
                  <a:pt x="44830" y="3620"/>
                </a:lnTo>
                <a:lnTo>
                  <a:pt x="44890" y="3439"/>
                </a:lnTo>
                <a:lnTo>
                  <a:pt x="44890" y="3198"/>
                </a:lnTo>
                <a:lnTo>
                  <a:pt x="44830" y="2836"/>
                </a:lnTo>
                <a:lnTo>
                  <a:pt x="44709" y="2534"/>
                </a:lnTo>
                <a:lnTo>
                  <a:pt x="44528" y="2353"/>
                </a:lnTo>
                <a:lnTo>
                  <a:pt x="44287" y="2172"/>
                </a:lnTo>
                <a:lnTo>
                  <a:pt x="44045" y="2052"/>
                </a:lnTo>
                <a:close/>
                <a:moveTo>
                  <a:pt x="49234" y="2052"/>
                </a:moveTo>
                <a:lnTo>
                  <a:pt x="48993" y="2172"/>
                </a:lnTo>
                <a:lnTo>
                  <a:pt x="48752" y="2353"/>
                </a:lnTo>
                <a:lnTo>
                  <a:pt x="48571" y="2534"/>
                </a:lnTo>
                <a:lnTo>
                  <a:pt x="48450" y="2836"/>
                </a:lnTo>
                <a:lnTo>
                  <a:pt x="48390" y="3198"/>
                </a:lnTo>
                <a:lnTo>
                  <a:pt x="48390" y="3439"/>
                </a:lnTo>
                <a:lnTo>
                  <a:pt x="48450" y="3620"/>
                </a:lnTo>
                <a:lnTo>
                  <a:pt x="48571" y="3862"/>
                </a:lnTo>
                <a:lnTo>
                  <a:pt x="48691" y="4043"/>
                </a:lnTo>
                <a:lnTo>
                  <a:pt x="48872" y="4163"/>
                </a:lnTo>
                <a:lnTo>
                  <a:pt x="49114" y="4284"/>
                </a:lnTo>
                <a:lnTo>
                  <a:pt x="49295" y="4344"/>
                </a:lnTo>
                <a:lnTo>
                  <a:pt x="49777" y="4344"/>
                </a:lnTo>
                <a:lnTo>
                  <a:pt x="49958" y="4284"/>
                </a:lnTo>
                <a:lnTo>
                  <a:pt x="50200" y="4163"/>
                </a:lnTo>
                <a:lnTo>
                  <a:pt x="50381" y="4043"/>
                </a:lnTo>
                <a:lnTo>
                  <a:pt x="50501" y="3862"/>
                </a:lnTo>
                <a:lnTo>
                  <a:pt x="50622" y="3620"/>
                </a:lnTo>
                <a:lnTo>
                  <a:pt x="50682" y="3439"/>
                </a:lnTo>
                <a:lnTo>
                  <a:pt x="50682" y="3198"/>
                </a:lnTo>
                <a:lnTo>
                  <a:pt x="50622" y="2836"/>
                </a:lnTo>
                <a:lnTo>
                  <a:pt x="50501" y="2534"/>
                </a:lnTo>
                <a:lnTo>
                  <a:pt x="50320" y="2353"/>
                </a:lnTo>
                <a:lnTo>
                  <a:pt x="50079" y="2172"/>
                </a:lnTo>
                <a:lnTo>
                  <a:pt x="49838" y="2052"/>
                </a:lnTo>
                <a:close/>
                <a:moveTo>
                  <a:pt x="54242" y="3620"/>
                </a:moveTo>
                <a:lnTo>
                  <a:pt x="54423" y="3922"/>
                </a:lnTo>
                <a:lnTo>
                  <a:pt x="54665" y="4163"/>
                </a:lnTo>
                <a:lnTo>
                  <a:pt x="54966" y="4284"/>
                </a:lnTo>
                <a:lnTo>
                  <a:pt x="55328" y="4344"/>
                </a:lnTo>
                <a:lnTo>
                  <a:pt x="55630" y="4284"/>
                </a:lnTo>
                <a:lnTo>
                  <a:pt x="54242" y="3620"/>
                </a:lnTo>
                <a:close/>
                <a:moveTo>
                  <a:pt x="18523" y="5310"/>
                </a:moveTo>
                <a:lnTo>
                  <a:pt x="16593" y="6517"/>
                </a:lnTo>
                <a:lnTo>
                  <a:pt x="16774" y="6818"/>
                </a:lnTo>
                <a:lnTo>
                  <a:pt x="17015" y="7060"/>
                </a:lnTo>
                <a:lnTo>
                  <a:pt x="17317" y="7180"/>
                </a:lnTo>
                <a:lnTo>
                  <a:pt x="17679" y="7241"/>
                </a:lnTo>
                <a:lnTo>
                  <a:pt x="17920" y="7241"/>
                </a:lnTo>
                <a:lnTo>
                  <a:pt x="18101" y="7180"/>
                </a:lnTo>
                <a:lnTo>
                  <a:pt x="18342" y="7060"/>
                </a:lnTo>
                <a:lnTo>
                  <a:pt x="18523" y="6939"/>
                </a:lnTo>
                <a:lnTo>
                  <a:pt x="18644" y="6758"/>
                </a:lnTo>
                <a:lnTo>
                  <a:pt x="18765" y="6517"/>
                </a:lnTo>
                <a:lnTo>
                  <a:pt x="18825" y="6336"/>
                </a:lnTo>
                <a:lnTo>
                  <a:pt x="18825" y="6094"/>
                </a:lnTo>
                <a:lnTo>
                  <a:pt x="18825" y="5853"/>
                </a:lnTo>
                <a:lnTo>
                  <a:pt x="18765" y="5672"/>
                </a:lnTo>
                <a:lnTo>
                  <a:pt x="18644" y="5430"/>
                </a:lnTo>
                <a:lnTo>
                  <a:pt x="18523" y="5310"/>
                </a:lnTo>
                <a:close/>
                <a:moveTo>
                  <a:pt x="23230" y="4948"/>
                </a:moveTo>
                <a:lnTo>
                  <a:pt x="23049" y="5008"/>
                </a:lnTo>
                <a:lnTo>
                  <a:pt x="22807" y="5129"/>
                </a:lnTo>
                <a:lnTo>
                  <a:pt x="22626" y="5249"/>
                </a:lnTo>
                <a:lnTo>
                  <a:pt x="22506" y="5430"/>
                </a:lnTo>
                <a:lnTo>
                  <a:pt x="22385" y="5672"/>
                </a:lnTo>
                <a:lnTo>
                  <a:pt x="22325" y="5853"/>
                </a:lnTo>
                <a:lnTo>
                  <a:pt x="22325" y="6094"/>
                </a:lnTo>
                <a:lnTo>
                  <a:pt x="22325" y="6336"/>
                </a:lnTo>
                <a:lnTo>
                  <a:pt x="22385" y="6517"/>
                </a:lnTo>
                <a:lnTo>
                  <a:pt x="22506" y="6758"/>
                </a:lnTo>
                <a:lnTo>
                  <a:pt x="22626" y="6939"/>
                </a:lnTo>
                <a:lnTo>
                  <a:pt x="22807" y="7060"/>
                </a:lnTo>
                <a:lnTo>
                  <a:pt x="23049" y="7180"/>
                </a:lnTo>
                <a:lnTo>
                  <a:pt x="23230" y="7241"/>
                </a:lnTo>
                <a:lnTo>
                  <a:pt x="23712" y="7241"/>
                </a:lnTo>
                <a:lnTo>
                  <a:pt x="23893" y="7180"/>
                </a:lnTo>
                <a:lnTo>
                  <a:pt x="24135" y="7060"/>
                </a:lnTo>
                <a:lnTo>
                  <a:pt x="24316" y="6939"/>
                </a:lnTo>
                <a:lnTo>
                  <a:pt x="24436" y="6758"/>
                </a:lnTo>
                <a:lnTo>
                  <a:pt x="24557" y="6517"/>
                </a:lnTo>
                <a:lnTo>
                  <a:pt x="24617" y="6336"/>
                </a:lnTo>
                <a:lnTo>
                  <a:pt x="24617" y="6094"/>
                </a:lnTo>
                <a:lnTo>
                  <a:pt x="24617" y="5853"/>
                </a:lnTo>
                <a:lnTo>
                  <a:pt x="24557" y="5672"/>
                </a:lnTo>
                <a:lnTo>
                  <a:pt x="24436" y="5430"/>
                </a:lnTo>
                <a:lnTo>
                  <a:pt x="24316" y="5249"/>
                </a:lnTo>
                <a:lnTo>
                  <a:pt x="24135" y="5129"/>
                </a:lnTo>
                <a:lnTo>
                  <a:pt x="23893" y="5008"/>
                </a:lnTo>
                <a:lnTo>
                  <a:pt x="23712" y="4948"/>
                </a:lnTo>
                <a:close/>
                <a:moveTo>
                  <a:pt x="29022" y="4948"/>
                </a:moveTo>
                <a:lnTo>
                  <a:pt x="28841" y="5008"/>
                </a:lnTo>
                <a:lnTo>
                  <a:pt x="28599" y="5129"/>
                </a:lnTo>
                <a:lnTo>
                  <a:pt x="28418" y="5249"/>
                </a:lnTo>
                <a:lnTo>
                  <a:pt x="28298" y="5430"/>
                </a:lnTo>
                <a:lnTo>
                  <a:pt x="28177" y="5672"/>
                </a:lnTo>
                <a:lnTo>
                  <a:pt x="28117" y="5853"/>
                </a:lnTo>
                <a:lnTo>
                  <a:pt x="28117" y="6094"/>
                </a:lnTo>
                <a:lnTo>
                  <a:pt x="28117" y="6336"/>
                </a:lnTo>
                <a:lnTo>
                  <a:pt x="28177" y="6517"/>
                </a:lnTo>
                <a:lnTo>
                  <a:pt x="28298" y="6758"/>
                </a:lnTo>
                <a:lnTo>
                  <a:pt x="28418" y="6939"/>
                </a:lnTo>
                <a:lnTo>
                  <a:pt x="28599" y="7060"/>
                </a:lnTo>
                <a:lnTo>
                  <a:pt x="28841" y="7180"/>
                </a:lnTo>
                <a:lnTo>
                  <a:pt x="29022" y="7241"/>
                </a:lnTo>
                <a:lnTo>
                  <a:pt x="29505" y="7241"/>
                </a:lnTo>
                <a:lnTo>
                  <a:pt x="29686" y="7180"/>
                </a:lnTo>
                <a:lnTo>
                  <a:pt x="29927" y="7060"/>
                </a:lnTo>
                <a:lnTo>
                  <a:pt x="30108" y="6939"/>
                </a:lnTo>
                <a:lnTo>
                  <a:pt x="30229" y="6758"/>
                </a:lnTo>
                <a:lnTo>
                  <a:pt x="30349" y="6517"/>
                </a:lnTo>
                <a:lnTo>
                  <a:pt x="30410" y="6336"/>
                </a:lnTo>
                <a:lnTo>
                  <a:pt x="30410" y="6094"/>
                </a:lnTo>
                <a:lnTo>
                  <a:pt x="30410" y="5853"/>
                </a:lnTo>
                <a:lnTo>
                  <a:pt x="30349" y="5672"/>
                </a:lnTo>
                <a:lnTo>
                  <a:pt x="30229" y="5430"/>
                </a:lnTo>
                <a:lnTo>
                  <a:pt x="30108" y="5249"/>
                </a:lnTo>
                <a:lnTo>
                  <a:pt x="29927" y="5129"/>
                </a:lnTo>
                <a:lnTo>
                  <a:pt x="29686" y="5008"/>
                </a:lnTo>
                <a:lnTo>
                  <a:pt x="29505" y="4948"/>
                </a:lnTo>
                <a:close/>
                <a:moveTo>
                  <a:pt x="34814" y="4948"/>
                </a:moveTo>
                <a:lnTo>
                  <a:pt x="34633" y="5008"/>
                </a:lnTo>
                <a:lnTo>
                  <a:pt x="34392" y="5129"/>
                </a:lnTo>
                <a:lnTo>
                  <a:pt x="34211" y="5249"/>
                </a:lnTo>
                <a:lnTo>
                  <a:pt x="34090" y="5430"/>
                </a:lnTo>
                <a:lnTo>
                  <a:pt x="33969" y="5672"/>
                </a:lnTo>
                <a:lnTo>
                  <a:pt x="33909" y="5853"/>
                </a:lnTo>
                <a:lnTo>
                  <a:pt x="33909" y="6094"/>
                </a:lnTo>
                <a:lnTo>
                  <a:pt x="33909" y="6336"/>
                </a:lnTo>
                <a:lnTo>
                  <a:pt x="33969" y="6517"/>
                </a:lnTo>
                <a:lnTo>
                  <a:pt x="34090" y="6758"/>
                </a:lnTo>
                <a:lnTo>
                  <a:pt x="34211" y="6939"/>
                </a:lnTo>
                <a:lnTo>
                  <a:pt x="34392" y="7060"/>
                </a:lnTo>
                <a:lnTo>
                  <a:pt x="34633" y="7180"/>
                </a:lnTo>
                <a:lnTo>
                  <a:pt x="34814" y="7241"/>
                </a:lnTo>
                <a:lnTo>
                  <a:pt x="35297" y="7241"/>
                </a:lnTo>
                <a:lnTo>
                  <a:pt x="35478" y="7180"/>
                </a:lnTo>
                <a:lnTo>
                  <a:pt x="35719" y="7060"/>
                </a:lnTo>
                <a:lnTo>
                  <a:pt x="35900" y="6939"/>
                </a:lnTo>
                <a:lnTo>
                  <a:pt x="36021" y="6758"/>
                </a:lnTo>
                <a:lnTo>
                  <a:pt x="36141" y="6517"/>
                </a:lnTo>
                <a:lnTo>
                  <a:pt x="36202" y="6336"/>
                </a:lnTo>
                <a:lnTo>
                  <a:pt x="36202" y="6094"/>
                </a:lnTo>
                <a:lnTo>
                  <a:pt x="36202" y="5853"/>
                </a:lnTo>
                <a:lnTo>
                  <a:pt x="36141" y="5672"/>
                </a:lnTo>
                <a:lnTo>
                  <a:pt x="36021" y="5430"/>
                </a:lnTo>
                <a:lnTo>
                  <a:pt x="35900" y="5249"/>
                </a:lnTo>
                <a:lnTo>
                  <a:pt x="35719" y="5129"/>
                </a:lnTo>
                <a:lnTo>
                  <a:pt x="35478" y="5008"/>
                </a:lnTo>
                <a:lnTo>
                  <a:pt x="35297" y="4948"/>
                </a:lnTo>
                <a:close/>
                <a:moveTo>
                  <a:pt x="40606" y="4948"/>
                </a:moveTo>
                <a:lnTo>
                  <a:pt x="40425" y="5008"/>
                </a:lnTo>
                <a:lnTo>
                  <a:pt x="40184" y="5129"/>
                </a:lnTo>
                <a:lnTo>
                  <a:pt x="40003" y="5249"/>
                </a:lnTo>
                <a:lnTo>
                  <a:pt x="39882" y="5430"/>
                </a:lnTo>
                <a:lnTo>
                  <a:pt x="39762" y="5672"/>
                </a:lnTo>
                <a:lnTo>
                  <a:pt x="39701" y="5853"/>
                </a:lnTo>
                <a:lnTo>
                  <a:pt x="39701" y="6094"/>
                </a:lnTo>
                <a:lnTo>
                  <a:pt x="39701" y="6336"/>
                </a:lnTo>
                <a:lnTo>
                  <a:pt x="39762" y="6517"/>
                </a:lnTo>
                <a:lnTo>
                  <a:pt x="39882" y="6758"/>
                </a:lnTo>
                <a:lnTo>
                  <a:pt x="40003" y="6939"/>
                </a:lnTo>
                <a:lnTo>
                  <a:pt x="40184" y="7060"/>
                </a:lnTo>
                <a:lnTo>
                  <a:pt x="40425" y="7180"/>
                </a:lnTo>
                <a:lnTo>
                  <a:pt x="40606" y="7241"/>
                </a:lnTo>
                <a:lnTo>
                  <a:pt x="41089" y="7241"/>
                </a:lnTo>
                <a:lnTo>
                  <a:pt x="41270" y="7180"/>
                </a:lnTo>
                <a:lnTo>
                  <a:pt x="41511" y="7060"/>
                </a:lnTo>
                <a:lnTo>
                  <a:pt x="41692" y="6939"/>
                </a:lnTo>
                <a:lnTo>
                  <a:pt x="41813" y="6758"/>
                </a:lnTo>
                <a:lnTo>
                  <a:pt x="41934" y="6517"/>
                </a:lnTo>
                <a:lnTo>
                  <a:pt x="41994" y="6336"/>
                </a:lnTo>
                <a:lnTo>
                  <a:pt x="41994" y="6094"/>
                </a:lnTo>
                <a:lnTo>
                  <a:pt x="41994" y="5853"/>
                </a:lnTo>
                <a:lnTo>
                  <a:pt x="41934" y="5672"/>
                </a:lnTo>
                <a:lnTo>
                  <a:pt x="41813" y="5430"/>
                </a:lnTo>
                <a:lnTo>
                  <a:pt x="41692" y="5249"/>
                </a:lnTo>
                <a:lnTo>
                  <a:pt x="41511" y="5129"/>
                </a:lnTo>
                <a:lnTo>
                  <a:pt x="41270" y="5008"/>
                </a:lnTo>
                <a:lnTo>
                  <a:pt x="41089" y="4948"/>
                </a:lnTo>
                <a:close/>
                <a:moveTo>
                  <a:pt x="46399" y="4948"/>
                </a:moveTo>
                <a:lnTo>
                  <a:pt x="46218" y="5008"/>
                </a:lnTo>
                <a:lnTo>
                  <a:pt x="45976" y="5129"/>
                </a:lnTo>
                <a:lnTo>
                  <a:pt x="45795" y="5249"/>
                </a:lnTo>
                <a:lnTo>
                  <a:pt x="45674" y="5430"/>
                </a:lnTo>
                <a:lnTo>
                  <a:pt x="45554" y="5672"/>
                </a:lnTo>
                <a:lnTo>
                  <a:pt x="45493" y="5853"/>
                </a:lnTo>
                <a:lnTo>
                  <a:pt x="45493" y="6094"/>
                </a:lnTo>
                <a:lnTo>
                  <a:pt x="45493" y="6336"/>
                </a:lnTo>
                <a:lnTo>
                  <a:pt x="45554" y="6517"/>
                </a:lnTo>
                <a:lnTo>
                  <a:pt x="45674" y="6758"/>
                </a:lnTo>
                <a:lnTo>
                  <a:pt x="45795" y="6939"/>
                </a:lnTo>
                <a:lnTo>
                  <a:pt x="45976" y="7060"/>
                </a:lnTo>
                <a:lnTo>
                  <a:pt x="46218" y="7180"/>
                </a:lnTo>
                <a:lnTo>
                  <a:pt x="46399" y="7241"/>
                </a:lnTo>
                <a:lnTo>
                  <a:pt x="46881" y="7241"/>
                </a:lnTo>
                <a:lnTo>
                  <a:pt x="47062" y="7180"/>
                </a:lnTo>
                <a:lnTo>
                  <a:pt x="47304" y="7060"/>
                </a:lnTo>
                <a:lnTo>
                  <a:pt x="47485" y="6939"/>
                </a:lnTo>
                <a:lnTo>
                  <a:pt x="47605" y="6758"/>
                </a:lnTo>
                <a:lnTo>
                  <a:pt x="47726" y="6517"/>
                </a:lnTo>
                <a:lnTo>
                  <a:pt x="47786" y="6336"/>
                </a:lnTo>
                <a:lnTo>
                  <a:pt x="47786" y="6094"/>
                </a:lnTo>
                <a:lnTo>
                  <a:pt x="47786" y="5853"/>
                </a:lnTo>
                <a:lnTo>
                  <a:pt x="47726" y="5672"/>
                </a:lnTo>
                <a:lnTo>
                  <a:pt x="47605" y="5430"/>
                </a:lnTo>
                <a:lnTo>
                  <a:pt x="47485" y="5249"/>
                </a:lnTo>
                <a:lnTo>
                  <a:pt x="47304" y="5129"/>
                </a:lnTo>
                <a:lnTo>
                  <a:pt x="47062" y="5008"/>
                </a:lnTo>
                <a:lnTo>
                  <a:pt x="46881" y="4948"/>
                </a:lnTo>
                <a:close/>
                <a:moveTo>
                  <a:pt x="52191" y="4948"/>
                </a:moveTo>
                <a:lnTo>
                  <a:pt x="52010" y="5008"/>
                </a:lnTo>
                <a:lnTo>
                  <a:pt x="51768" y="5129"/>
                </a:lnTo>
                <a:lnTo>
                  <a:pt x="51587" y="5249"/>
                </a:lnTo>
                <a:lnTo>
                  <a:pt x="51467" y="5430"/>
                </a:lnTo>
                <a:lnTo>
                  <a:pt x="51346" y="5672"/>
                </a:lnTo>
                <a:lnTo>
                  <a:pt x="51286" y="5853"/>
                </a:lnTo>
                <a:lnTo>
                  <a:pt x="51286" y="6094"/>
                </a:lnTo>
                <a:lnTo>
                  <a:pt x="51286" y="6336"/>
                </a:lnTo>
                <a:lnTo>
                  <a:pt x="51346" y="6517"/>
                </a:lnTo>
                <a:lnTo>
                  <a:pt x="51467" y="6758"/>
                </a:lnTo>
                <a:lnTo>
                  <a:pt x="51587" y="6939"/>
                </a:lnTo>
                <a:lnTo>
                  <a:pt x="51768" y="7060"/>
                </a:lnTo>
                <a:lnTo>
                  <a:pt x="52010" y="7180"/>
                </a:lnTo>
                <a:lnTo>
                  <a:pt x="52191" y="7241"/>
                </a:lnTo>
                <a:lnTo>
                  <a:pt x="52673" y="7241"/>
                </a:lnTo>
                <a:lnTo>
                  <a:pt x="52854" y="7180"/>
                </a:lnTo>
                <a:lnTo>
                  <a:pt x="53096" y="7060"/>
                </a:lnTo>
                <a:lnTo>
                  <a:pt x="53277" y="6939"/>
                </a:lnTo>
                <a:lnTo>
                  <a:pt x="53397" y="6758"/>
                </a:lnTo>
                <a:lnTo>
                  <a:pt x="53518" y="6517"/>
                </a:lnTo>
                <a:lnTo>
                  <a:pt x="53578" y="6336"/>
                </a:lnTo>
                <a:lnTo>
                  <a:pt x="53578" y="6094"/>
                </a:lnTo>
                <a:lnTo>
                  <a:pt x="53578" y="5853"/>
                </a:lnTo>
                <a:lnTo>
                  <a:pt x="53518" y="5672"/>
                </a:lnTo>
                <a:lnTo>
                  <a:pt x="53397" y="5430"/>
                </a:lnTo>
                <a:lnTo>
                  <a:pt x="53277" y="5249"/>
                </a:lnTo>
                <a:lnTo>
                  <a:pt x="53096" y="5129"/>
                </a:lnTo>
                <a:lnTo>
                  <a:pt x="52854" y="5008"/>
                </a:lnTo>
                <a:lnTo>
                  <a:pt x="52673" y="4948"/>
                </a:lnTo>
                <a:close/>
                <a:moveTo>
                  <a:pt x="57380" y="5310"/>
                </a:moveTo>
                <a:lnTo>
                  <a:pt x="57259" y="5430"/>
                </a:lnTo>
                <a:lnTo>
                  <a:pt x="57138" y="5672"/>
                </a:lnTo>
                <a:lnTo>
                  <a:pt x="57078" y="5853"/>
                </a:lnTo>
                <a:lnTo>
                  <a:pt x="57078" y="6094"/>
                </a:lnTo>
                <a:lnTo>
                  <a:pt x="57078" y="6336"/>
                </a:lnTo>
                <a:lnTo>
                  <a:pt x="57138" y="6517"/>
                </a:lnTo>
                <a:lnTo>
                  <a:pt x="57259" y="6758"/>
                </a:lnTo>
                <a:lnTo>
                  <a:pt x="57380" y="6939"/>
                </a:lnTo>
                <a:lnTo>
                  <a:pt x="57561" y="7060"/>
                </a:lnTo>
                <a:lnTo>
                  <a:pt x="57802" y="7180"/>
                </a:lnTo>
                <a:lnTo>
                  <a:pt x="57983" y="7241"/>
                </a:lnTo>
                <a:lnTo>
                  <a:pt x="58224" y="7241"/>
                </a:lnTo>
                <a:lnTo>
                  <a:pt x="58586" y="7180"/>
                </a:lnTo>
                <a:lnTo>
                  <a:pt x="58888" y="7060"/>
                </a:lnTo>
                <a:lnTo>
                  <a:pt x="59129" y="6818"/>
                </a:lnTo>
                <a:lnTo>
                  <a:pt x="59310" y="6517"/>
                </a:lnTo>
                <a:lnTo>
                  <a:pt x="57380" y="5310"/>
                </a:lnTo>
                <a:close/>
                <a:moveTo>
                  <a:pt x="14783" y="7844"/>
                </a:moveTo>
                <a:lnTo>
                  <a:pt x="13636" y="8689"/>
                </a:lnTo>
                <a:lnTo>
                  <a:pt x="13636" y="8990"/>
                </a:lnTo>
                <a:lnTo>
                  <a:pt x="13636" y="9232"/>
                </a:lnTo>
                <a:lnTo>
                  <a:pt x="13697" y="9413"/>
                </a:lnTo>
                <a:lnTo>
                  <a:pt x="13817" y="9654"/>
                </a:lnTo>
                <a:lnTo>
                  <a:pt x="13938" y="9835"/>
                </a:lnTo>
                <a:lnTo>
                  <a:pt x="14119" y="9956"/>
                </a:lnTo>
                <a:lnTo>
                  <a:pt x="14360" y="10076"/>
                </a:lnTo>
                <a:lnTo>
                  <a:pt x="14541" y="10137"/>
                </a:lnTo>
                <a:lnTo>
                  <a:pt x="15024" y="10137"/>
                </a:lnTo>
                <a:lnTo>
                  <a:pt x="15205" y="10076"/>
                </a:lnTo>
                <a:lnTo>
                  <a:pt x="15446" y="9956"/>
                </a:lnTo>
                <a:lnTo>
                  <a:pt x="15627" y="9835"/>
                </a:lnTo>
                <a:lnTo>
                  <a:pt x="15748" y="9654"/>
                </a:lnTo>
                <a:lnTo>
                  <a:pt x="15869" y="9413"/>
                </a:lnTo>
                <a:lnTo>
                  <a:pt x="15929" y="9232"/>
                </a:lnTo>
                <a:lnTo>
                  <a:pt x="15929" y="8990"/>
                </a:lnTo>
                <a:lnTo>
                  <a:pt x="15929" y="8749"/>
                </a:lnTo>
                <a:lnTo>
                  <a:pt x="15869" y="8568"/>
                </a:lnTo>
                <a:lnTo>
                  <a:pt x="15748" y="8327"/>
                </a:lnTo>
                <a:lnTo>
                  <a:pt x="15627" y="8146"/>
                </a:lnTo>
                <a:lnTo>
                  <a:pt x="15446" y="8025"/>
                </a:lnTo>
                <a:lnTo>
                  <a:pt x="15205" y="7904"/>
                </a:lnTo>
                <a:lnTo>
                  <a:pt x="15024" y="7844"/>
                </a:lnTo>
                <a:close/>
                <a:moveTo>
                  <a:pt x="20333" y="7844"/>
                </a:moveTo>
                <a:lnTo>
                  <a:pt x="20152" y="7904"/>
                </a:lnTo>
                <a:lnTo>
                  <a:pt x="19911" y="8025"/>
                </a:lnTo>
                <a:lnTo>
                  <a:pt x="19730" y="8146"/>
                </a:lnTo>
                <a:lnTo>
                  <a:pt x="19609" y="8327"/>
                </a:lnTo>
                <a:lnTo>
                  <a:pt x="19489" y="8568"/>
                </a:lnTo>
                <a:lnTo>
                  <a:pt x="19428" y="8749"/>
                </a:lnTo>
                <a:lnTo>
                  <a:pt x="19428" y="8990"/>
                </a:lnTo>
                <a:lnTo>
                  <a:pt x="19428" y="9232"/>
                </a:lnTo>
                <a:lnTo>
                  <a:pt x="19489" y="9413"/>
                </a:lnTo>
                <a:lnTo>
                  <a:pt x="19609" y="9654"/>
                </a:lnTo>
                <a:lnTo>
                  <a:pt x="19730" y="9835"/>
                </a:lnTo>
                <a:lnTo>
                  <a:pt x="19911" y="9956"/>
                </a:lnTo>
                <a:lnTo>
                  <a:pt x="20152" y="10076"/>
                </a:lnTo>
                <a:lnTo>
                  <a:pt x="20333" y="10137"/>
                </a:lnTo>
                <a:lnTo>
                  <a:pt x="20816" y="10137"/>
                </a:lnTo>
                <a:lnTo>
                  <a:pt x="20997" y="10076"/>
                </a:lnTo>
                <a:lnTo>
                  <a:pt x="21239" y="9956"/>
                </a:lnTo>
                <a:lnTo>
                  <a:pt x="21420" y="9835"/>
                </a:lnTo>
                <a:lnTo>
                  <a:pt x="21540" y="9654"/>
                </a:lnTo>
                <a:lnTo>
                  <a:pt x="21661" y="9413"/>
                </a:lnTo>
                <a:lnTo>
                  <a:pt x="21721" y="9232"/>
                </a:lnTo>
                <a:lnTo>
                  <a:pt x="21721" y="8990"/>
                </a:lnTo>
                <a:lnTo>
                  <a:pt x="21721" y="8749"/>
                </a:lnTo>
                <a:lnTo>
                  <a:pt x="21661" y="8568"/>
                </a:lnTo>
                <a:lnTo>
                  <a:pt x="21540" y="8327"/>
                </a:lnTo>
                <a:lnTo>
                  <a:pt x="21420" y="8146"/>
                </a:lnTo>
                <a:lnTo>
                  <a:pt x="21239" y="8025"/>
                </a:lnTo>
                <a:lnTo>
                  <a:pt x="20997" y="7904"/>
                </a:lnTo>
                <a:lnTo>
                  <a:pt x="20816" y="7844"/>
                </a:lnTo>
                <a:close/>
                <a:moveTo>
                  <a:pt x="26126" y="7844"/>
                </a:moveTo>
                <a:lnTo>
                  <a:pt x="25945" y="7904"/>
                </a:lnTo>
                <a:lnTo>
                  <a:pt x="25703" y="8025"/>
                </a:lnTo>
                <a:lnTo>
                  <a:pt x="25522" y="8146"/>
                </a:lnTo>
                <a:lnTo>
                  <a:pt x="25402" y="8327"/>
                </a:lnTo>
                <a:lnTo>
                  <a:pt x="25281" y="8568"/>
                </a:lnTo>
                <a:lnTo>
                  <a:pt x="25221" y="8749"/>
                </a:lnTo>
                <a:lnTo>
                  <a:pt x="25221" y="8990"/>
                </a:lnTo>
                <a:lnTo>
                  <a:pt x="25221" y="9232"/>
                </a:lnTo>
                <a:lnTo>
                  <a:pt x="25281" y="9413"/>
                </a:lnTo>
                <a:lnTo>
                  <a:pt x="25402" y="9654"/>
                </a:lnTo>
                <a:lnTo>
                  <a:pt x="25522" y="9835"/>
                </a:lnTo>
                <a:lnTo>
                  <a:pt x="25703" y="9956"/>
                </a:lnTo>
                <a:lnTo>
                  <a:pt x="25945" y="10076"/>
                </a:lnTo>
                <a:lnTo>
                  <a:pt x="26126" y="10137"/>
                </a:lnTo>
                <a:lnTo>
                  <a:pt x="26608" y="10137"/>
                </a:lnTo>
                <a:lnTo>
                  <a:pt x="26789" y="10076"/>
                </a:lnTo>
                <a:lnTo>
                  <a:pt x="27031" y="9956"/>
                </a:lnTo>
                <a:lnTo>
                  <a:pt x="27212" y="9835"/>
                </a:lnTo>
                <a:lnTo>
                  <a:pt x="27332" y="9654"/>
                </a:lnTo>
                <a:lnTo>
                  <a:pt x="27453" y="9413"/>
                </a:lnTo>
                <a:lnTo>
                  <a:pt x="27513" y="9232"/>
                </a:lnTo>
                <a:lnTo>
                  <a:pt x="27513" y="8990"/>
                </a:lnTo>
                <a:lnTo>
                  <a:pt x="27513" y="8749"/>
                </a:lnTo>
                <a:lnTo>
                  <a:pt x="27453" y="8568"/>
                </a:lnTo>
                <a:lnTo>
                  <a:pt x="27332" y="8327"/>
                </a:lnTo>
                <a:lnTo>
                  <a:pt x="27212" y="8146"/>
                </a:lnTo>
                <a:lnTo>
                  <a:pt x="27031" y="8025"/>
                </a:lnTo>
                <a:lnTo>
                  <a:pt x="26789" y="7904"/>
                </a:lnTo>
                <a:lnTo>
                  <a:pt x="26608" y="7844"/>
                </a:lnTo>
                <a:close/>
                <a:moveTo>
                  <a:pt x="31918" y="7844"/>
                </a:moveTo>
                <a:lnTo>
                  <a:pt x="31737" y="7904"/>
                </a:lnTo>
                <a:lnTo>
                  <a:pt x="31496" y="8025"/>
                </a:lnTo>
                <a:lnTo>
                  <a:pt x="31315" y="8146"/>
                </a:lnTo>
                <a:lnTo>
                  <a:pt x="31194" y="8327"/>
                </a:lnTo>
                <a:lnTo>
                  <a:pt x="31073" y="8568"/>
                </a:lnTo>
                <a:lnTo>
                  <a:pt x="31013" y="8749"/>
                </a:lnTo>
                <a:lnTo>
                  <a:pt x="31013" y="8990"/>
                </a:lnTo>
                <a:lnTo>
                  <a:pt x="31013" y="9232"/>
                </a:lnTo>
                <a:lnTo>
                  <a:pt x="31073" y="9413"/>
                </a:lnTo>
                <a:lnTo>
                  <a:pt x="31194" y="9654"/>
                </a:lnTo>
                <a:lnTo>
                  <a:pt x="31315" y="9835"/>
                </a:lnTo>
                <a:lnTo>
                  <a:pt x="31496" y="9956"/>
                </a:lnTo>
                <a:lnTo>
                  <a:pt x="31737" y="10076"/>
                </a:lnTo>
                <a:lnTo>
                  <a:pt x="31918" y="10137"/>
                </a:lnTo>
                <a:lnTo>
                  <a:pt x="32401" y="10137"/>
                </a:lnTo>
                <a:lnTo>
                  <a:pt x="32582" y="10076"/>
                </a:lnTo>
                <a:lnTo>
                  <a:pt x="32823" y="9956"/>
                </a:lnTo>
                <a:lnTo>
                  <a:pt x="33004" y="9835"/>
                </a:lnTo>
                <a:lnTo>
                  <a:pt x="33125" y="9654"/>
                </a:lnTo>
                <a:lnTo>
                  <a:pt x="33245" y="9413"/>
                </a:lnTo>
                <a:lnTo>
                  <a:pt x="33306" y="9232"/>
                </a:lnTo>
                <a:lnTo>
                  <a:pt x="33306" y="8990"/>
                </a:lnTo>
                <a:lnTo>
                  <a:pt x="33306" y="8749"/>
                </a:lnTo>
                <a:lnTo>
                  <a:pt x="33245" y="8568"/>
                </a:lnTo>
                <a:lnTo>
                  <a:pt x="33125" y="8327"/>
                </a:lnTo>
                <a:lnTo>
                  <a:pt x="33004" y="8146"/>
                </a:lnTo>
                <a:lnTo>
                  <a:pt x="32823" y="8025"/>
                </a:lnTo>
                <a:lnTo>
                  <a:pt x="32582" y="7904"/>
                </a:lnTo>
                <a:lnTo>
                  <a:pt x="32401" y="7844"/>
                </a:lnTo>
                <a:close/>
                <a:moveTo>
                  <a:pt x="37710" y="7844"/>
                </a:moveTo>
                <a:lnTo>
                  <a:pt x="37529" y="7904"/>
                </a:lnTo>
                <a:lnTo>
                  <a:pt x="37288" y="8025"/>
                </a:lnTo>
                <a:lnTo>
                  <a:pt x="37107" y="8146"/>
                </a:lnTo>
                <a:lnTo>
                  <a:pt x="36986" y="8327"/>
                </a:lnTo>
                <a:lnTo>
                  <a:pt x="36865" y="8568"/>
                </a:lnTo>
                <a:lnTo>
                  <a:pt x="36805" y="8749"/>
                </a:lnTo>
                <a:lnTo>
                  <a:pt x="36805" y="8990"/>
                </a:lnTo>
                <a:lnTo>
                  <a:pt x="36805" y="9232"/>
                </a:lnTo>
                <a:lnTo>
                  <a:pt x="36865" y="9413"/>
                </a:lnTo>
                <a:lnTo>
                  <a:pt x="36986" y="9654"/>
                </a:lnTo>
                <a:lnTo>
                  <a:pt x="37107" y="9835"/>
                </a:lnTo>
                <a:lnTo>
                  <a:pt x="37288" y="9956"/>
                </a:lnTo>
                <a:lnTo>
                  <a:pt x="37529" y="10076"/>
                </a:lnTo>
                <a:lnTo>
                  <a:pt x="37710" y="10137"/>
                </a:lnTo>
                <a:lnTo>
                  <a:pt x="38193" y="10137"/>
                </a:lnTo>
                <a:lnTo>
                  <a:pt x="38374" y="10076"/>
                </a:lnTo>
                <a:lnTo>
                  <a:pt x="38615" y="9956"/>
                </a:lnTo>
                <a:lnTo>
                  <a:pt x="38796" y="9835"/>
                </a:lnTo>
                <a:lnTo>
                  <a:pt x="38917" y="9654"/>
                </a:lnTo>
                <a:lnTo>
                  <a:pt x="39038" y="9413"/>
                </a:lnTo>
                <a:lnTo>
                  <a:pt x="39098" y="9232"/>
                </a:lnTo>
                <a:lnTo>
                  <a:pt x="39098" y="8990"/>
                </a:lnTo>
                <a:lnTo>
                  <a:pt x="39098" y="8749"/>
                </a:lnTo>
                <a:lnTo>
                  <a:pt x="39038" y="8568"/>
                </a:lnTo>
                <a:lnTo>
                  <a:pt x="38917" y="8327"/>
                </a:lnTo>
                <a:lnTo>
                  <a:pt x="38796" y="8146"/>
                </a:lnTo>
                <a:lnTo>
                  <a:pt x="38615" y="8025"/>
                </a:lnTo>
                <a:lnTo>
                  <a:pt x="38374" y="7904"/>
                </a:lnTo>
                <a:lnTo>
                  <a:pt x="38193" y="7844"/>
                </a:lnTo>
                <a:close/>
                <a:moveTo>
                  <a:pt x="43502" y="7844"/>
                </a:moveTo>
                <a:lnTo>
                  <a:pt x="43321" y="7904"/>
                </a:lnTo>
                <a:lnTo>
                  <a:pt x="43080" y="8025"/>
                </a:lnTo>
                <a:lnTo>
                  <a:pt x="42899" y="8146"/>
                </a:lnTo>
                <a:lnTo>
                  <a:pt x="42778" y="8327"/>
                </a:lnTo>
                <a:lnTo>
                  <a:pt x="42658" y="8568"/>
                </a:lnTo>
                <a:lnTo>
                  <a:pt x="42597" y="8749"/>
                </a:lnTo>
                <a:lnTo>
                  <a:pt x="42597" y="8990"/>
                </a:lnTo>
                <a:lnTo>
                  <a:pt x="42597" y="9232"/>
                </a:lnTo>
                <a:lnTo>
                  <a:pt x="42658" y="9413"/>
                </a:lnTo>
                <a:lnTo>
                  <a:pt x="42778" y="9654"/>
                </a:lnTo>
                <a:lnTo>
                  <a:pt x="42899" y="9835"/>
                </a:lnTo>
                <a:lnTo>
                  <a:pt x="43080" y="9956"/>
                </a:lnTo>
                <a:lnTo>
                  <a:pt x="43321" y="10076"/>
                </a:lnTo>
                <a:lnTo>
                  <a:pt x="43502" y="10137"/>
                </a:lnTo>
                <a:lnTo>
                  <a:pt x="43985" y="10137"/>
                </a:lnTo>
                <a:lnTo>
                  <a:pt x="44166" y="10076"/>
                </a:lnTo>
                <a:lnTo>
                  <a:pt x="44407" y="9956"/>
                </a:lnTo>
                <a:lnTo>
                  <a:pt x="44588" y="9835"/>
                </a:lnTo>
                <a:lnTo>
                  <a:pt x="44709" y="9654"/>
                </a:lnTo>
                <a:lnTo>
                  <a:pt x="44830" y="9413"/>
                </a:lnTo>
                <a:lnTo>
                  <a:pt x="44890" y="9232"/>
                </a:lnTo>
                <a:lnTo>
                  <a:pt x="44890" y="8990"/>
                </a:lnTo>
                <a:lnTo>
                  <a:pt x="44890" y="8749"/>
                </a:lnTo>
                <a:lnTo>
                  <a:pt x="44830" y="8568"/>
                </a:lnTo>
                <a:lnTo>
                  <a:pt x="44709" y="8327"/>
                </a:lnTo>
                <a:lnTo>
                  <a:pt x="44588" y="8146"/>
                </a:lnTo>
                <a:lnTo>
                  <a:pt x="44407" y="8025"/>
                </a:lnTo>
                <a:lnTo>
                  <a:pt x="44166" y="7904"/>
                </a:lnTo>
                <a:lnTo>
                  <a:pt x="43985" y="7844"/>
                </a:lnTo>
                <a:close/>
                <a:moveTo>
                  <a:pt x="49295" y="7844"/>
                </a:moveTo>
                <a:lnTo>
                  <a:pt x="49114" y="7904"/>
                </a:lnTo>
                <a:lnTo>
                  <a:pt x="48872" y="8025"/>
                </a:lnTo>
                <a:lnTo>
                  <a:pt x="48691" y="8146"/>
                </a:lnTo>
                <a:lnTo>
                  <a:pt x="48571" y="8327"/>
                </a:lnTo>
                <a:lnTo>
                  <a:pt x="48450" y="8568"/>
                </a:lnTo>
                <a:lnTo>
                  <a:pt x="48390" y="8749"/>
                </a:lnTo>
                <a:lnTo>
                  <a:pt x="48390" y="8990"/>
                </a:lnTo>
                <a:lnTo>
                  <a:pt x="48390" y="9232"/>
                </a:lnTo>
                <a:lnTo>
                  <a:pt x="48450" y="9413"/>
                </a:lnTo>
                <a:lnTo>
                  <a:pt x="48571" y="9654"/>
                </a:lnTo>
                <a:lnTo>
                  <a:pt x="48691" y="9835"/>
                </a:lnTo>
                <a:lnTo>
                  <a:pt x="48872" y="9956"/>
                </a:lnTo>
                <a:lnTo>
                  <a:pt x="49114" y="10076"/>
                </a:lnTo>
                <a:lnTo>
                  <a:pt x="49295" y="10137"/>
                </a:lnTo>
                <a:lnTo>
                  <a:pt x="49777" y="10137"/>
                </a:lnTo>
                <a:lnTo>
                  <a:pt x="49958" y="10076"/>
                </a:lnTo>
                <a:lnTo>
                  <a:pt x="50200" y="9956"/>
                </a:lnTo>
                <a:lnTo>
                  <a:pt x="50381" y="9835"/>
                </a:lnTo>
                <a:lnTo>
                  <a:pt x="50501" y="9654"/>
                </a:lnTo>
                <a:lnTo>
                  <a:pt x="50622" y="9413"/>
                </a:lnTo>
                <a:lnTo>
                  <a:pt x="50682" y="9232"/>
                </a:lnTo>
                <a:lnTo>
                  <a:pt x="50682" y="8990"/>
                </a:lnTo>
                <a:lnTo>
                  <a:pt x="50682" y="8749"/>
                </a:lnTo>
                <a:lnTo>
                  <a:pt x="50622" y="8568"/>
                </a:lnTo>
                <a:lnTo>
                  <a:pt x="50501" y="8327"/>
                </a:lnTo>
                <a:lnTo>
                  <a:pt x="50381" y="8146"/>
                </a:lnTo>
                <a:lnTo>
                  <a:pt x="50200" y="8025"/>
                </a:lnTo>
                <a:lnTo>
                  <a:pt x="49958" y="7904"/>
                </a:lnTo>
                <a:lnTo>
                  <a:pt x="49777" y="7844"/>
                </a:lnTo>
                <a:close/>
                <a:moveTo>
                  <a:pt x="55087" y="7844"/>
                </a:moveTo>
                <a:lnTo>
                  <a:pt x="54906" y="7904"/>
                </a:lnTo>
                <a:lnTo>
                  <a:pt x="54665" y="8025"/>
                </a:lnTo>
                <a:lnTo>
                  <a:pt x="54483" y="8146"/>
                </a:lnTo>
                <a:lnTo>
                  <a:pt x="54363" y="8327"/>
                </a:lnTo>
                <a:lnTo>
                  <a:pt x="54242" y="8568"/>
                </a:lnTo>
                <a:lnTo>
                  <a:pt x="54182" y="8749"/>
                </a:lnTo>
                <a:lnTo>
                  <a:pt x="54182" y="8990"/>
                </a:lnTo>
                <a:lnTo>
                  <a:pt x="54182" y="9232"/>
                </a:lnTo>
                <a:lnTo>
                  <a:pt x="54242" y="9413"/>
                </a:lnTo>
                <a:lnTo>
                  <a:pt x="54363" y="9654"/>
                </a:lnTo>
                <a:lnTo>
                  <a:pt x="54483" y="9835"/>
                </a:lnTo>
                <a:lnTo>
                  <a:pt x="54665" y="9956"/>
                </a:lnTo>
                <a:lnTo>
                  <a:pt x="54906" y="10076"/>
                </a:lnTo>
                <a:lnTo>
                  <a:pt x="55087" y="10137"/>
                </a:lnTo>
                <a:lnTo>
                  <a:pt x="55570" y="10137"/>
                </a:lnTo>
                <a:lnTo>
                  <a:pt x="55751" y="10076"/>
                </a:lnTo>
                <a:lnTo>
                  <a:pt x="55992" y="9956"/>
                </a:lnTo>
                <a:lnTo>
                  <a:pt x="56173" y="9835"/>
                </a:lnTo>
                <a:lnTo>
                  <a:pt x="56294" y="9654"/>
                </a:lnTo>
                <a:lnTo>
                  <a:pt x="56414" y="9413"/>
                </a:lnTo>
                <a:lnTo>
                  <a:pt x="56475" y="9232"/>
                </a:lnTo>
                <a:lnTo>
                  <a:pt x="56475" y="8990"/>
                </a:lnTo>
                <a:lnTo>
                  <a:pt x="56475" y="8749"/>
                </a:lnTo>
                <a:lnTo>
                  <a:pt x="56414" y="8568"/>
                </a:lnTo>
                <a:lnTo>
                  <a:pt x="56294" y="8327"/>
                </a:lnTo>
                <a:lnTo>
                  <a:pt x="56173" y="8146"/>
                </a:lnTo>
                <a:lnTo>
                  <a:pt x="55992" y="8025"/>
                </a:lnTo>
                <a:lnTo>
                  <a:pt x="55751" y="7904"/>
                </a:lnTo>
                <a:lnTo>
                  <a:pt x="55570" y="7844"/>
                </a:lnTo>
                <a:close/>
                <a:moveTo>
                  <a:pt x="60879" y="7844"/>
                </a:moveTo>
                <a:lnTo>
                  <a:pt x="60698" y="7904"/>
                </a:lnTo>
                <a:lnTo>
                  <a:pt x="60457" y="8025"/>
                </a:lnTo>
                <a:lnTo>
                  <a:pt x="60276" y="8146"/>
                </a:lnTo>
                <a:lnTo>
                  <a:pt x="60155" y="8327"/>
                </a:lnTo>
                <a:lnTo>
                  <a:pt x="60034" y="8568"/>
                </a:lnTo>
                <a:lnTo>
                  <a:pt x="59974" y="8749"/>
                </a:lnTo>
                <a:lnTo>
                  <a:pt x="59974" y="8990"/>
                </a:lnTo>
                <a:lnTo>
                  <a:pt x="59974" y="9232"/>
                </a:lnTo>
                <a:lnTo>
                  <a:pt x="60034" y="9413"/>
                </a:lnTo>
                <a:lnTo>
                  <a:pt x="60155" y="9654"/>
                </a:lnTo>
                <a:lnTo>
                  <a:pt x="60276" y="9835"/>
                </a:lnTo>
                <a:lnTo>
                  <a:pt x="60457" y="9956"/>
                </a:lnTo>
                <a:lnTo>
                  <a:pt x="60698" y="10076"/>
                </a:lnTo>
                <a:lnTo>
                  <a:pt x="60879" y="10137"/>
                </a:lnTo>
                <a:lnTo>
                  <a:pt x="61362" y="10137"/>
                </a:lnTo>
                <a:lnTo>
                  <a:pt x="61543" y="10076"/>
                </a:lnTo>
                <a:lnTo>
                  <a:pt x="61784" y="9956"/>
                </a:lnTo>
                <a:lnTo>
                  <a:pt x="61965" y="9835"/>
                </a:lnTo>
                <a:lnTo>
                  <a:pt x="62086" y="9654"/>
                </a:lnTo>
                <a:lnTo>
                  <a:pt x="62206" y="9413"/>
                </a:lnTo>
                <a:lnTo>
                  <a:pt x="62267" y="9232"/>
                </a:lnTo>
                <a:lnTo>
                  <a:pt x="62267" y="8990"/>
                </a:lnTo>
                <a:lnTo>
                  <a:pt x="62267" y="8689"/>
                </a:lnTo>
                <a:lnTo>
                  <a:pt x="61120" y="7844"/>
                </a:lnTo>
                <a:close/>
                <a:moveTo>
                  <a:pt x="11705" y="10740"/>
                </a:moveTo>
                <a:lnTo>
                  <a:pt x="11464" y="10800"/>
                </a:lnTo>
                <a:lnTo>
                  <a:pt x="11162" y="10981"/>
                </a:lnTo>
                <a:lnTo>
                  <a:pt x="10981" y="11162"/>
                </a:lnTo>
                <a:lnTo>
                  <a:pt x="10800" y="11464"/>
                </a:lnTo>
                <a:lnTo>
                  <a:pt x="10740" y="11705"/>
                </a:lnTo>
                <a:lnTo>
                  <a:pt x="10740" y="11886"/>
                </a:lnTo>
                <a:lnTo>
                  <a:pt x="10740" y="12128"/>
                </a:lnTo>
                <a:lnTo>
                  <a:pt x="10800" y="12309"/>
                </a:lnTo>
                <a:lnTo>
                  <a:pt x="10921" y="12550"/>
                </a:lnTo>
                <a:lnTo>
                  <a:pt x="11042" y="12731"/>
                </a:lnTo>
                <a:lnTo>
                  <a:pt x="11223" y="12852"/>
                </a:lnTo>
                <a:lnTo>
                  <a:pt x="11464" y="12972"/>
                </a:lnTo>
                <a:lnTo>
                  <a:pt x="11645" y="13033"/>
                </a:lnTo>
                <a:lnTo>
                  <a:pt x="12128" y="13033"/>
                </a:lnTo>
                <a:lnTo>
                  <a:pt x="12309" y="12972"/>
                </a:lnTo>
                <a:lnTo>
                  <a:pt x="12550" y="12852"/>
                </a:lnTo>
                <a:lnTo>
                  <a:pt x="12731" y="12731"/>
                </a:lnTo>
                <a:lnTo>
                  <a:pt x="12852" y="12550"/>
                </a:lnTo>
                <a:lnTo>
                  <a:pt x="12973" y="12309"/>
                </a:lnTo>
                <a:lnTo>
                  <a:pt x="13033" y="12128"/>
                </a:lnTo>
                <a:lnTo>
                  <a:pt x="13033" y="11886"/>
                </a:lnTo>
                <a:lnTo>
                  <a:pt x="13033" y="11645"/>
                </a:lnTo>
                <a:lnTo>
                  <a:pt x="12973" y="11464"/>
                </a:lnTo>
                <a:lnTo>
                  <a:pt x="12852" y="11223"/>
                </a:lnTo>
                <a:lnTo>
                  <a:pt x="12731" y="11042"/>
                </a:lnTo>
                <a:lnTo>
                  <a:pt x="12550" y="10921"/>
                </a:lnTo>
                <a:lnTo>
                  <a:pt x="12309" y="10800"/>
                </a:lnTo>
                <a:lnTo>
                  <a:pt x="12128" y="10740"/>
                </a:lnTo>
                <a:close/>
                <a:moveTo>
                  <a:pt x="17437" y="10740"/>
                </a:moveTo>
                <a:lnTo>
                  <a:pt x="17256" y="10800"/>
                </a:lnTo>
                <a:lnTo>
                  <a:pt x="17015" y="10921"/>
                </a:lnTo>
                <a:lnTo>
                  <a:pt x="16834" y="11042"/>
                </a:lnTo>
                <a:lnTo>
                  <a:pt x="16713" y="11223"/>
                </a:lnTo>
                <a:lnTo>
                  <a:pt x="16593" y="11464"/>
                </a:lnTo>
                <a:lnTo>
                  <a:pt x="16532" y="11645"/>
                </a:lnTo>
                <a:lnTo>
                  <a:pt x="16532" y="11886"/>
                </a:lnTo>
                <a:lnTo>
                  <a:pt x="16532" y="12128"/>
                </a:lnTo>
                <a:lnTo>
                  <a:pt x="16593" y="12309"/>
                </a:lnTo>
                <a:lnTo>
                  <a:pt x="16713" y="12550"/>
                </a:lnTo>
                <a:lnTo>
                  <a:pt x="16834" y="12731"/>
                </a:lnTo>
                <a:lnTo>
                  <a:pt x="17015" y="12852"/>
                </a:lnTo>
                <a:lnTo>
                  <a:pt x="17256" y="12972"/>
                </a:lnTo>
                <a:lnTo>
                  <a:pt x="17437" y="13033"/>
                </a:lnTo>
                <a:lnTo>
                  <a:pt x="17920" y="13033"/>
                </a:lnTo>
                <a:lnTo>
                  <a:pt x="18101" y="12972"/>
                </a:lnTo>
                <a:lnTo>
                  <a:pt x="18342" y="12852"/>
                </a:lnTo>
                <a:lnTo>
                  <a:pt x="18523" y="12731"/>
                </a:lnTo>
                <a:lnTo>
                  <a:pt x="18644" y="12550"/>
                </a:lnTo>
                <a:lnTo>
                  <a:pt x="18765" y="12309"/>
                </a:lnTo>
                <a:lnTo>
                  <a:pt x="18825" y="12128"/>
                </a:lnTo>
                <a:lnTo>
                  <a:pt x="18825" y="11886"/>
                </a:lnTo>
                <a:lnTo>
                  <a:pt x="18825" y="11645"/>
                </a:lnTo>
                <a:lnTo>
                  <a:pt x="18765" y="11464"/>
                </a:lnTo>
                <a:lnTo>
                  <a:pt x="18644" y="11223"/>
                </a:lnTo>
                <a:lnTo>
                  <a:pt x="18523" y="11042"/>
                </a:lnTo>
                <a:lnTo>
                  <a:pt x="18342" y="10921"/>
                </a:lnTo>
                <a:lnTo>
                  <a:pt x="18101" y="10800"/>
                </a:lnTo>
                <a:lnTo>
                  <a:pt x="17920" y="10740"/>
                </a:lnTo>
                <a:close/>
                <a:moveTo>
                  <a:pt x="23230" y="10740"/>
                </a:moveTo>
                <a:lnTo>
                  <a:pt x="23049" y="10800"/>
                </a:lnTo>
                <a:lnTo>
                  <a:pt x="22807" y="10921"/>
                </a:lnTo>
                <a:lnTo>
                  <a:pt x="22626" y="11042"/>
                </a:lnTo>
                <a:lnTo>
                  <a:pt x="22506" y="11223"/>
                </a:lnTo>
                <a:lnTo>
                  <a:pt x="22385" y="11464"/>
                </a:lnTo>
                <a:lnTo>
                  <a:pt x="22325" y="11645"/>
                </a:lnTo>
                <a:lnTo>
                  <a:pt x="22325" y="11886"/>
                </a:lnTo>
                <a:lnTo>
                  <a:pt x="22325" y="12128"/>
                </a:lnTo>
                <a:lnTo>
                  <a:pt x="22385" y="12309"/>
                </a:lnTo>
                <a:lnTo>
                  <a:pt x="22506" y="12550"/>
                </a:lnTo>
                <a:lnTo>
                  <a:pt x="22626" y="12731"/>
                </a:lnTo>
                <a:lnTo>
                  <a:pt x="22807" y="12852"/>
                </a:lnTo>
                <a:lnTo>
                  <a:pt x="23049" y="12972"/>
                </a:lnTo>
                <a:lnTo>
                  <a:pt x="23230" y="13033"/>
                </a:lnTo>
                <a:lnTo>
                  <a:pt x="23712" y="13033"/>
                </a:lnTo>
                <a:lnTo>
                  <a:pt x="23893" y="12972"/>
                </a:lnTo>
                <a:lnTo>
                  <a:pt x="24135" y="12852"/>
                </a:lnTo>
                <a:lnTo>
                  <a:pt x="24316" y="12731"/>
                </a:lnTo>
                <a:lnTo>
                  <a:pt x="24436" y="12550"/>
                </a:lnTo>
                <a:lnTo>
                  <a:pt x="24557" y="12309"/>
                </a:lnTo>
                <a:lnTo>
                  <a:pt x="24617" y="12128"/>
                </a:lnTo>
                <a:lnTo>
                  <a:pt x="24617" y="11886"/>
                </a:lnTo>
                <a:lnTo>
                  <a:pt x="24617" y="11645"/>
                </a:lnTo>
                <a:lnTo>
                  <a:pt x="24557" y="11464"/>
                </a:lnTo>
                <a:lnTo>
                  <a:pt x="24436" y="11223"/>
                </a:lnTo>
                <a:lnTo>
                  <a:pt x="24316" y="11042"/>
                </a:lnTo>
                <a:lnTo>
                  <a:pt x="24135" y="10921"/>
                </a:lnTo>
                <a:lnTo>
                  <a:pt x="23893" y="10800"/>
                </a:lnTo>
                <a:lnTo>
                  <a:pt x="23712" y="10740"/>
                </a:lnTo>
                <a:close/>
                <a:moveTo>
                  <a:pt x="29022" y="10740"/>
                </a:moveTo>
                <a:lnTo>
                  <a:pt x="28841" y="10800"/>
                </a:lnTo>
                <a:lnTo>
                  <a:pt x="28599" y="10921"/>
                </a:lnTo>
                <a:lnTo>
                  <a:pt x="28418" y="11042"/>
                </a:lnTo>
                <a:lnTo>
                  <a:pt x="28298" y="11223"/>
                </a:lnTo>
                <a:lnTo>
                  <a:pt x="28177" y="11464"/>
                </a:lnTo>
                <a:lnTo>
                  <a:pt x="28117" y="11645"/>
                </a:lnTo>
                <a:lnTo>
                  <a:pt x="28117" y="11886"/>
                </a:lnTo>
                <a:lnTo>
                  <a:pt x="28117" y="12128"/>
                </a:lnTo>
                <a:lnTo>
                  <a:pt x="28177" y="12309"/>
                </a:lnTo>
                <a:lnTo>
                  <a:pt x="28298" y="12550"/>
                </a:lnTo>
                <a:lnTo>
                  <a:pt x="28418" y="12731"/>
                </a:lnTo>
                <a:lnTo>
                  <a:pt x="28599" y="12852"/>
                </a:lnTo>
                <a:lnTo>
                  <a:pt x="28841" y="12972"/>
                </a:lnTo>
                <a:lnTo>
                  <a:pt x="29022" y="13033"/>
                </a:lnTo>
                <a:lnTo>
                  <a:pt x="29505" y="13033"/>
                </a:lnTo>
                <a:lnTo>
                  <a:pt x="29686" y="12972"/>
                </a:lnTo>
                <a:lnTo>
                  <a:pt x="29927" y="12852"/>
                </a:lnTo>
                <a:lnTo>
                  <a:pt x="30108" y="12731"/>
                </a:lnTo>
                <a:lnTo>
                  <a:pt x="30229" y="12550"/>
                </a:lnTo>
                <a:lnTo>
                  <a:pt x="30349" y="12309"/>
                </a:lnTo>
                <a:lnTo>
                  <a:pt x="30410" y="12128"/>
                </a:lnTo>
                <a:lnTo>
                  <a:pt x="30410" y="11886"/>
                </a:lnTo>
                <a:lnTo>
                  <a:pt x="30410" y="11645"/>
                </a:lnTo>
                <a:lnTo>
                  <a:pt x="30349" y="11464"/>
                </a:lnTo>
                <a:lnTo>
                  <a:pt x="30229" y="11223"/>
                </a:lnTo>
                <a:lnTo>
                  <a:pt x="30108" y="11042"/>
                </a:lnTo>
                <a:lnTo>
                  <a:pt x="29927" y="10921"/>
                </a:lnTo>
                <a:lnTo>
                  <a:pt x="29686" y="10800"/>
                </a:lnTo>
                <a:lnTo>
                  <a:pt x="29505" y="10740"/>
                </a:lnTo>
                <a:close/>
                <a:moveTo>
                  <a:pt x="34814" y="10740"/>
                </a:moveTo>
                <a:lnTo>
                  <a:pt x="34633" y="10800"/>
                </a:lnTo>
                <a:lnTo>
                  <a:pt x="34392" y="10921"/>
                </a:lnTo>
                <a:lnTo>
                  <a:pt x="34211" y="11042"/>
                </a:lnTo>
                <a:lnTo>
                  <a:pt x="34090" y="11223"/>
                </a:lnTo>
                <a:lnTo>
                  <a:pt x="33969" y="11464"/>
                </a:lnTo>
                <a:lnTo>
                  <a:pt x="33909" y="11645"/>
                </a:lnTo>
                <a:lnTo>
                  <a:pt x="33909" y="11886"/>
                </a:lnTo>
                <a:lnTo>
                  <a:pt x="33909" y="12128"/>
                </a:lnTo>
                <a:lnTo>
                  <a:pt x="33969" y="12309"/>
                </a:lnTo>
                <a:lnTo>
                  <a:pt x="34090" y="12550"/>
                </a:lnTo>
                <a:lnTo>
                  <a:pt x="34211" y="12731"/>
                </a:lnTo>
                <a:lnTo>
                  <a:pt x="34392" y="12852"/>
                </a:lnTo>
                <a:lnTo>
                  <a:pt x="34633" y="12972"/>
                </a:lnTo>
                <a:lnTo>
                  <a:pt x="34814" y="13033"/>
                </a:lnTo>
                <a:lnTo>
                  <a:pt x="35297" y="13033"/>
                </a:lnTo>
                <a:lnTo>
                  <a:pt x="35478" y="12972"/>
                </a:lnTo>
                <a:lnTo>
                  <a:pt x="35719" y="12852"/>
                </a:lnTo>
                <a:lnTo>
                  <a:pt x="35900" y="12731"/>
                </a:lnTo>
                <a:lnTo>
                  <a:pt x="36021" y="12550"/>
                </a:lnTo>
                <a:lnTo>
                  <a:pt x="36141" y="12309"/>
                </a:lnTo>
                <a:lnTo>
                  <a:pt x="36202" y="12128"/>
                </a:lnTo>
                <a:lnTo>
                  <a:pt x="36202" y="11886"/>
                </a:lnTo>
                <a:lnTo>
                  <a:pt x="36202" y="11645"/>
                </a:lnTo>
                <a:lnTo>
                  <a:pt x="36141" y="11464"/>
                </a:lnTo>
                <a:lnTo>
                  <a:pt x="36021" y="11223"/>
                </a:lnTo>
                <a:lnTo>
                  <a:pt x="35900" y="11042"/>
                </a:lnTo>
                <a:lnTo>
                  <a:pt x="35719" y="10921"/>
                </a:lnTo>
                <a:lnTo>
                  <a:pt x="35478" y="10800"/>
                </a:lnTo>
                <a:lnTo>
                  <a:pt x="35297" y="10740"/>
                </a:lnTo>
                <a:close/>
                <a:moveTo>
                  <a:pt x="40606" y="10740"/>
                </a:moveTo>
                <a:lnTo>
                  <a:pt x="40425" y="10800"/>
                </a:lnTo>
                <a:lnTo>
                  <a:pt x="40184" y="10921"/>
                </a:lnTo>
                <a:lnTo>
                  <a:pt x="40003" y="11042"/>
                </a:lnTo>
                <a:lnTo>
                  <a:pt x="39882" y="11223"/>
                </a:lnTo>
                <a:lnTo>
                  <a:pt x="39762" y="11464"/>
                </a:lnTo>
                <a:lnTo>
                  <a:pt x="39701" y="11645"/>
                </a:lnTo>
                <a:lnTo>
                  <a:pt x="39701" y="11886"/>
                </a:lnTo>
                <a:lnTo>
                  <a:pt x="39701" y="12128"/>
                </a:lnTo>
                <a:lnTo>
                  <a:pt x="39762" y="12309"/>
                </a:lnTo>
                <a:lnTo>
                  <a:pt x="39882" y="12550"/>
                </a:lnTo>
                <a:lnTo>
                  <a:pt x="40003" y="12731"/>
                </a:lnTo>
                <a:lnTo>
                  <a:pt x="40184" y="12852"/>
                </a:lnTo>
                <a:lnTo>
                  <a:pt x="40425" y="12972"/>
                </a:lnTo>
                <a:lnTo>
                  <a:pt x="40606" y="13033"/>
                </a:lnTo>
                <a:lnTo>
                  <a:pt x="41089" y="13033"/>
                </a:lnTo>
                <a:lnTo>
                  <a:pt x="41270" y="12972"/>
                </a:lnTo>
                <a:lnTo>
                  <a:pt x="41511" y="12852"/>
                </a:lnTo>
                <a:lnTo>
                  <a:pt x="41692" y="12731"/>
                </a:lnTo>
                <a:lnTo>
                  <a:pt x="41813" y="12550"/>
                </a:lnTo>
                <a:lnTo>
                  <a:pt x="41934" y="12309"/>
                </a:lnTo>
                <a:lnTo>
                  <a:pt x="41994" y="12128"/>
                </a:lnTo>
                <a:lnTo>
                  <a:pt x="41994" y="11886"/>
                </a:lnTo>
                <a:lnTo>
                  <a:pt x="41994" y="11645"/>
                </a:lnTo>
                <a:lnTo>
                  <a:pt x="41934" y="11464"/>
                </a:lnTo>
                <a:lnTo>
                  <a:pt x="41813" y="11223"/>
                </a:lnTo>
                <a:lnTo>
                  <a:pt x="41692" y="11042"/>
                </a:lnTo>
                <a:lnTo>
                  <a:pt x="41511" y="10921"/>
                </a:lnTo>
                <a:lnTo>
                  <a:pt x="41270" y="10800"/>
                </a:lnTo>
                <a:lnTo>
                  <a:pt x="41089" y="10740"/>
                </a:lnTo>
                <a:close/>
                <a:moveTo>
                  <a:pt x="46399" y="10740"/>
                </a:moveTo>
                <a:lnTo>
                  <a:pt x="46218" y="10800"/>
                </a:lnTo>
                <a:lnTo>
                  <a:pt x="45976" y="10921"/>
                </a:lnTo>
                <a:lnTo>
                  <a:pt x="45795" y="11042"/>
                </a:lnTo>
                <a:lnTo>
                  <a:pt x="45674" y="11223"/>
                </a:lnTo>
                <a:lnTo>
                  <a:pt x="45554" y="11464"/>
                </a:lnTo>
                <a:lnTo>
                  <a:pt x="45493" y="11645"/>
                </a:lnTo>
                <a:lnTo>
                  <a:pt x="45493" y="11886"/>
                </a:lnTo>
                <a:lnTo>
                  <a:pt x="45493" y="12128"/>
                </a:lnTo>
                <a:lnTo>
                  <a:pt x="45554" y="12309"/>
                </a:lnTo>
                <a:lnTo>
                  <a:pt x="45674" y="12550"/>
                </a:lnTo>
                <a:lnTo>
                  <a:pt x="45795" y="12731"/>
                </a:lnTo>
                <a:lnTo>
                  <a:pt x="45976" y="12852"/>
                </a:lnTo>
                <a:lnTo>
                  <a:pt x="46218" y="12972"/>
                </a:lnTo>
                <a:lnTo>
                  <a:pt x="46399" y="13033"/>
                </a:lnTo>
                <a:lnTo>
                  <a:pt x="46881" y="13033"/>
                </a:lnTo>
                <a:lnTo>
                  <a:pt x="47062" y="12972"/>
                </a:lnTo>
                <a:lnTo>
                  <a:pt x="47304" y="12852"/>
                </a:lnTo>
                <a:lnTo>
                  <a:pt x="47485" y="12731"/>
                </a:lnTo>
                <a:lnTo>
                  <a:pt x="47605" y="12550"/>
                </a:lnTo>
                <a:lnTo>
                  <a:pt x="47726" y="12309"/>
                </a:lnTo>
                <a:lnTo>
                  <a:pt x="47786" y="12128"/>
                </a:lnTo>
                <a:lnTo>
                  <a:pt x="47786" y="11886"/>
                </a:lnTo>
                <a:lnTo>
                  <a:pt x="47786" y="11645"/>
                </a:lnTo>
                <a:lnTo>
                  <a:pt x="47726" y="11464"/>
                </a:lnTo>
                <a:lnTo>
                  <a:pt x="47605" y="11223"/>
                </a:lnTo>
                <a:lnTo>
                  <a:pt x="47485" y="11042"/>
                </a:lnTo>
                <a:lnTo>
                  <a:pt x="47304" y="10921"/>
                </a:lnTo>
                <a:lnTo>
                  <a:pt x="47062" y="10800"/>
                </a:lnTo>
                <a:lnTo>
                  <a:pt x="46881" y="10740"/>
                </a:lnTo>
                <a:close/>
                <a:moveTo>
                  <a:pt x="52191" y="10740"/>
                </a:moveTo>
                <a:lnTo>
                  <a:pt x="52010" y="10800"/>
                </a:lnTo>
                <a:lnTo>
                  <a:pt x="51768" y="10921"/>
                </a:lnTo>
                <a:lnTo>
                  <a:pt x="51587" y="11042"/>
                </a:lnTo>
                <a:lnTo>
                  <a:pt x="51467" y="11223"/>
                </a:lnTo>
                <a:lnTo>
                  <a:pt x="51346" y="11464"/>
                </a:lnTo>
                <a:lnTo>
                  <a:pt x="51286" y="11645"/>
                </a:lnTo>
                <a:lnTo>
                  <a:pt x="51286" y="11886"/>
                </a:lnTo>
                <a:lnTo>
                  <a:pt x="51286" y="12128"/>
                </a:lnTo>
                <a:lnTo>
                  <a:pt x="51346" y="12309"/>
                </a:lnTo>
                <a:lnTo>
                  <a:pt x="51467" y="12550"/>
                </a:lnTo>
                <a:lnTo>
                  <a:pt x="51587" y="12731"/>
                </a:lnTo>
                <a:lnTo>
                  <a:pt x="51768" y="12852"/>
                </a:lnTo>
                <a:lnTo>
                  <a:pt x="52010" y="12972"/>
                </a:lnTo>
                <a:lnTo>
                  <a:pt x="52191" y="13033"/>
                </a:lnTo>
                <a:lnTo>
                  <a:pt x="52673" y="13033"/>
                </a:lnTo>
                <a:lnTo>
                  <a:pt x="52854" y="12972"/>
                </a:lnTo>
                <a:lnTo>
                  <a:pt x="53096" y="12852"/>
                </a:lnTo>
                <a:lnTo>
                  <a:pt x="53277" y="12731"/>
                </a:lnTo>
                <a:lnTo>
                  <a:pt x="53397" y="12550"/>
                </a:lnTo>
                <a:lnTo>
                  <a:pt x="53518" y="12309"/>
                </a:lnTo>
                <a:lnTo>
                  <a:pt x="53578" y="12128"/>
                </a:lnTo>
                <a:lnTo>
                  <a:pt x="53578" y="11886"/>
                </a:lnTo>
                <a:lnTo>
                  <a:pt x="53578" y="11645"/>
                </a:lnTo>
                <a:lnTo>
                  <a:pt x="53518" y="11464"/>
                </a:lnTo>
                <a:lnTo>
                  <a:pt x="53397" y="11223"/>
                </a:lnTo>
                <a:lnTo>
                  <a:pt x="53277" y="11042"/>
                </a:lnTo>
                <a:lnTo>
                  <a:pt x="53096" y="10921"/>
                </a:lnTo>
                <a:lnTo>
                  <a:pt x="52854" y="10800"/>
                </a:lnTo>
                <a:lnTo>
                  <a:pt x="52673" y="10740"/>
                </a:lnTo>
                <a:close/>
                <a:moveTo>
                  <a:pt x="57983" y="10740"/>
                </a:moveTo>
                <a:lnTo>
                  <a:pt x="57802" y="10800"/>
                </a:lnTo>
                <a:lnTo>
                  <a:pt x="57561" y="10921"/>
                </a:lnTo>
                <a:lnTo>
                  <a:pt x="57380" y="11042"/>
                </a:lnTo>
                <a:lnTo>
                  <a:pt x="57259" y="11223"/>
                </a:lnTo>
                <a:lnTo>
                  <a:pt x="57138" y="11464"/>
                </a:lnTo>
                <a:lnTo>
                  <a:pt x="57078" y="11645"/>
                </a:lnTo>
                <a:lnTo>
                  <a:pt x="57078" y="11886"/>
                </a:lnTo>
                <a:lnTo>
                  <a:pt x="57078" y="12128"/>
                </a:lnTo>
                <a:lnTo>
                  <a:pt x="57138" y="12309"/>
                </a:lnTo>
                <a:lnTo>
                  <a:pt x="57259" y="12550"/>
                </a:lnTo>
                <a:lnTo>
                  <a:pt x="57380" y="12731"/>
                </a:lnTo>
                <a:lnTo>
                  <a:pt x="57561" y="12852"/>
                </a:lnTo>
                <a:lnTo>
                  <a:pt x="57802" y="12972"/>
                </a:lnTo>
                <a:lnTo>
                  <a:pt x="57983" y="13033"/>
                </a:lnTo>
                <a:lnTo>
                  <a:pt x="58466" y="13033"/>
                </a:lnTo>
                <a:lnTo>
                  <a:pt x="58647" y="12972"/>
                </a:lnTo>
                <a:lnTo>
                  <a:pt x="58888" y="12852"/>
                </a:lnTo>
                <a:lnTo>
                  <a:pt x="59069" y="12731"/>
                </a:lnTo>
                <a:lnTo>
                  <a:pt x="59190" y="12550"/>
                </a:lnTo>
                <a:lnTo>
                  <a:pt x="59310" y="12309"/>
                </a:lnTo>
                <a:lnTo>
                  <a:pt x="59371" y="12128"/>
                </a:lnTo>
                <a:lnTo>
                  <a:pt x="59371" y="11886"/>
                </a:lnTo>
                <a:lnTo>
                  <a:pt x="59371" y="11645"/>
                </a:lnTo>
                <a:lnTo>
                  <a:pt x="59310" y="11464"/>
                </a:lnTo>
                <a:lnTo>
                  <a:pt x="59190" y="11223"/>
                </a:lnTo>
                <a:lnTo>
                  <a:pt x="59069" y="11042"/>
                </a:lnTo>
                <a:lnTo>
                  <a:pt x="58888" y="10921"/>
                </a:lnTo>
                <a:lnTo>
                  <a:pt x="58647" y="10800"/>
                </a:lnTo>
                <a:lnTo>
                  <a:pt x="58466" y="10740"/>
                </a:lnTo>
                <a:close/>
                <a:moveTo>
                  <a:pt x="63775" y="10740"/>
                </a:moveTo>
                <a:lnTo>
                  <a:pt x="63594" y="10800"/>
                </a:lnTo>
                <a:lnTo>
                  <a:pt x="63353" y="10921"/>
                </a:lnTo>
                <a:lnTo>
                  <a:pt x="63172" y="11042"/>
                </a:lnTo>
                <a:lnTo>
                  <a:pt x="63051" y="11223"/>
                </a:lnTo>
                <a:lnTo>
                  <a:pt x="62931" y="11464"/>
                </a:lnTo>
                <a:lnTo>
                  <a:pt x="62870" y="11645"/>
                </a:lnTo>
                <a:lnTo>
                  <a:pt x="62870" y="11886"/>
                </a:lnTo>
                <a:lnTo>
                  <a:pt x="62870" y="12128"/>
                </a:lnTo>
                <a:lnTo>
                  <a:pt x="62931" y="12309"/>
                </a:lnTo>
                <a:lnTo>
                  <a:pt x="63051" y="12550"/>
                </a:lnTo>
                <a:lnTo>
                  <a:pt x="63172" y="12731"/>
                </a:lnTo>
                <a:lnTo>
                  <a:pt x="63353" y="12852"/>
                </a:lnTo>
                <a:lnTo>
                  <a:pt x="63594" y="12972"/>
                </a:lnTo>
                <a:lnTo>
                  <a:pt x="63775" y="13033"/>
                </a:lnTo>
                <a:lnTo>
                  <a:pt x="64258" y="13033"/>
                </a:lnTo>
                <a:lnTo>
                  <a:pt x="64439" y="12972"/>
                </a:lnTo>
                <a:lnTo>
                  <a:pt x="64680" y="12852"/>
                </a:lnTo>
                <a:lnTo>
                  <a:pt x="64861" y="12731"/>
                </a:lnTo>
                <a:lnTo>
                  <a:pt x="64982" y="12550"/>
                </a:lnTo>
                <a:lnTo>
                  <a:pt x="65103" y="12309"/>
                </a:lnTo>
                <a:lnTo>
                  <a:pt x="65163" y="12128"/>
                </a:lnTo>
                <a:lnTo>
                  <a:pt x="65163" y="11886"/>
                </a:lnTo>
                <a:lnTo>
                  <a:pt x="65163" y="11705"/>
                </a:lnTo>
                <a:lnTo>
                  <a:pt x="65103" y="11464"/>
                </a:lnTo>
                <a:lnTo>
                  <a:pt x="64922" y="11162"/>
                </a:lnTo>
                <a:lnTo>
                  <a:pt x="64741" y="10981"/>
                </a:lnTo>
                <a:lnTo>
                  <a:pt x="64439" y="10800"/>
                </a:lnTo>
                <a:lnTo>
                  <a:pt x="64198" y="10740"/>
                </a:lnTo>
                <a:close/>
                <a:moveTo>
                  <a:pt x="8689" y="13636"/>
                </a:moveTo>
                <a:lnTo>
                  <a:pt x="7844" y="14783"/>
                </a:lnTo>
                <a:lnTo>
                  <a:pt x="7844" y="15024"/>
                </a:lnTo>
                <a:lnTo>
                  <a:pt x="7904" y="15205"/>
                </a:lnTo>
                <a:lnTo>
                  <a:pt x="8025" y="15446"/>
                </a:lnTo>
                <a:lnTo>
                  <a:pt x="8146" y="15627"/>
                </a:lnTo>
                <a:lnTo>
                  <a:pt x="8327" y="15748"/>
                </a:lnTo>
                <a:lnTo>
                  <a:pt x="8568" y="15869"/>
                </a:lnTo>
                <a:lnTo>
                  <a:pt x="8749" y="15929"/>
                </a:lnTo>
                <a:lnTo>
                  <a:pt x="9232" y="15929"/>
                </a:lnTo>
                <a:lnTo>
                  <a:pt x="9413" y="15869"/>
                </a:lnTo>
                <a:lnTo>
                  <a:pt x="9654" y="15748"/>
                </a:lnTo>
                <a:lnTo>
                  <a:pt x="9835" y="15627"/>
                </a:lnTo>
                <a:lnTo>
                  <a:pt x="9956" y="15446"/>
                </a:lnTo>
                <a:lnTo>
                  <a:pt x="10076" y="15205"/>
                </a:lnTo>
                <a:lnTo>
                  <a:pt x="10137" y="15024"/>
                </a:lnTo>
                <a:lnTo>
                  <a:pt x="10137" y="14783"/>
                </a:lnTo>
                <a:lnTo>
                  <a:pt x="10076" y="14420"/>
                </a:lnTo>
                <a:lnTo>
                  <a:pt x="9956" y="14119"/>
                </a:lnTo>
                <a:lnTo>
                  <a:pt x="9775" y="13938"/>
                </a:lnTo>
                <a:lnTo>
                  <a:pt x="9533" y="13757"/>
                </a:lnTo>
                <a:lnTo>
                  <a:pt x="9292" y="13636"/>
                </a:lnTo>
                <a:close/>
                <a:moveTo>
                  <a:pt x="14481" y="13636"/>
                </a:moveTo>
                <a:lnTo>
                  <a:pt x="14240" y="13757"/>
                </a:lnTo>
                <a:lnTo>
                  <a:pt x="13998" y="13938"/>
                </a:lnTo>
                <a:lnTo>
                  <a:pt x="13817" y="14119"/>
                </a:lnTo>
                <a:lnTo>
                  <a:pt x="13697" y="14420"/>
                </a:lnTo>
                <a:lnTo>
                  <a:pt x="13636" y="14783"/>
                </a:lnTo>
                <a:lnTo>
                  <a:pt x="13636" y="15024"/>
                </a:lnTo>
                <a:lnTo>
                  <a:pt x="13697" y="15205"/>
                </a:lnTo>
                <a:lnTo>
                  <a:pt x="13817" y="15446"/>
                </a:lnTo>
                <a:lnTo>
                  <a:pt x="13938" y="15627"/>
                </a:lnTo>
                <a:lnTo>
                  <a:pt x="14119" y="15748"/>
                </a:lnTo>
                <a:lnTo>
                  <a:pt x="14360" y="15869"/>
                </a:lnTo>
                <a:lnTo>
                  <a:pt x="14541" y="15929"/>
                </a:lnTo>
                <a:lnTo>
                  <a:pt x="15024" y="15929"/>
                </a:lnTo>
                <a:lnTo>
                  <a:pt x="15205" y="15869"/>
                </a:lnTo>
                <a:lnTo>
                  <a:pt x="15446" y="15748"/>
                </a:lnTo>
                <a:lnTo>
                  <a:pt x="15627" y="15627"/>
                </a:lnTo>
                <a:lnTo>
                  <a:pt x="15748" y="15446"/>
                </a:lnTo>
                <a:lnTo>
                  <a:pt x="15869" y="15205"/>
                </a:lnTo>
                <a:lnTo>
                  <a:pt x="15929" y="15024"/>
                </a:lnTo>
                <a:lnTo>
                  <a:pt x="15929" y="14783"/>
                </a:lnTo>
                <a:lnTo>
                  <a:pt x="15869" y="14420"/>
                </a:lnTo>
                <a:lnTo>
                  <a:pt x="15748" y="14119"/>
                </a:lnTo>
                <a:lnTo>
                  <a:pt x="15567" y="13938"/>
                </a:lnTo>
                <a:lnTo>
                  <a:pt x="15326" y="13757"/>
                </a:lnTo>
                <a:lnTo>
                  <a:pt x="15084" y="13636"/>
                </a:lnTo>
                <a:close/>
                <a:moveTo>
                  <a:pt x="20273" y="13636"/>
                </a:moveTo>
                <a:lnTo>
                  <a:pt x="20032" y="13757"/>
                </a:lnTo>
                <a:lnTo>
                  <a:pt x="19790" y="13938"/>
                </a:lnTo>
                <a:lnTo>
                  <a:pt x="19609" y="14119"/>
                </a:lnTo>
                <a:lnTo>
                  <a:pt x="19489" y="14420"/>
                </a:lnTo>
                <a:lnTo>
                  <a:pt x="19428" y="14783"/>
                </a:lnTo>
                <a:lnTo>
                  <a:pt x="19428" y="15024"/>
                </a:lnTo>
                <a:lnTo>
                  <a:pt x="19489" y="15205"/>
                </a:lnTo>
                <a:lnTo>
                  <a:pt x="19609" y="15446"/>
                </a:lnTo>
                <a:lnTo>
                  <a:pt x="19730" y="15627"/>
                </a:lnTo>
                <a:lnTo>
                  <a:pt x="19911" y="15748"/>
                </a:lnTo>
                <a:lnTo>
                  <a:pt x="20152" y="15869"/>
                </a:lnTo>
                <a:lnTo>
                  <a:pt x="20333" y="15929"/>
                </a:lnTo>
                <a:lnTo>
                  <a:pt x="20816" y="15929"/>
                </a:lnTo>
                <a:lnTo>
                  <a:pt x="20997" y="15869"/>
                </a:lnTo>
                <a:lnTo>
                  <a:pt x="21239" y="15748"/>
                </a:lnTo>
                <a:lnTo>
                  <a:pt x="21420" y="15627"/>
                </a:lnTo>
                <a:lnTo>
                  <a:pt x="21540" y="15446"/>
                </a:lnTo>
                <a:lnTo>
                  <a:pt x="21661" y="15205"/>
                </a:lnTo>
                <a:lnTo>
                  <a:pt x="21721" y="15024"/>
                </a:lnTo>
                <a:lnTo>
                  <a:pt x="21721" y="14783"/>
                </a:lnTo>
                <a:lnTo>
                  <a:pt x="21661" y="14420"/>
                </a:lnTo>
                <a:lnTo>
                  <a:pt x="21540" y="14119"/>
                </a:lnTo>
                <a:lnTo>
                  <a:pt x="21359" y="13938"/>
                </a:lnTo>
                <a:lnTo>
                  <a:pt x="21118" y="13757"/>
                </a:lnTo>
                <a:lnTo>
                  <a:pt x="20876" y="13636"/>
                </a:lnTo>
                <a:close/>
                <a:moveTo>
                  <a:pt x="26065" y="13636"/>
                </a:moveTo>
                <a:lnTo>
                  <a:pt x="25824" y="13757"/>
                </a:lnTo>
                <a:lnTo>
                  <a:pt x="25583" y="13938"/>
                </a:lnTo>
                <a:lnTo>
                  <a:pt x="25402" y="14119"/>
                </a:lnTo>
                <a:lnTo>
                  <a:pt x="25281" y="14420"/>
                </a:lnTo>
                <a:lnTo>
                  <a:pt x="25221" y="14783"/>
                </a:lnTo>
                <a:lnTo>
                  <a:pt x="25221" y="15024"/>
                </a:lnTo>
                <a:lnTo>
                  <a:pt x="25281" y="15205"/>
                </a:lnTo>
                <a:lnTo>
                  <a:pt x="25402" y="15446"/>
                </a:lnTo>
                <a:lnTo>
                  <a:pt x="25522" y="15627"/>
                </a:lnTo>
                <a:lnTo>
                  <a:pt x="25703" y="15748"/>
                </a:lnTo>
                <a:lnTo>
                  <a:pt x="25945" y="15869"/>
                </a:lnTo>
                <a:lnTo>
                  <a:pt x="26126" y="15929"/>
                </a:lnTo>
                <a:lnTo>
                  <a:pt x="26608" y="15929"/>
                </a:lnTo>
                <a:lnTo>
                  <a:pt x="26789" y="15869"/>
                </a:lnTo>
                <a:lnTo>
                  <a:pt x="27031" y="15748"/>
                </a:lnTo>
                <a:lnTo>
                  <a:pt x="27212" y="15627"/>
                </a:lnTo>
                <a:lnTo>
                  <a:pt x="27332" y="15446"/>
                </a:lnTo>
                <a:lnTo>
                  <a:pt x="27453" y="15205"/>
                </a:lnTo>
                <a:lnTo>
                  <a:pt x="27513" y="15024"/>
                </a:lnTo>
                <a:lnTo>
                  <a:pt x="27513" y="14783"/>
                </a:lnTo>
                <a:lnTo>
                  <a:pt x="27453" y="14420"/>
                </a:lnTo>
                <a:lnTo>
                  <a:pt x="27332" y="14119"/>
                </a:lnTo>
                <a:lnTo>
                  <a:pt x="27151" y="13938"/>
                </a:lnTo>
                <a:lnTo>
                  <a:pt x="26910" y="13757"/>
                </a:lnTo>
                <a:lnTo>
                  <a:pt x="26669" y="13636"/>
                </a:lnTo>
                <a:close/>
                <a:moveTo>
                  <a:pt x="31858" y="13636"/>
                </a:moveTo>
                <a:lnTo>
                  <a:pt x="31616" y="13757"/>
                </a:lnTo>
                <a:lnTo>
                  <a:pt x="31375" y="13938"/>
                </a:lnTo>
                <a:lnTo>
                  <a:pt x="31194" y="14119"/>
                </a:lnTo>
                <a:lnTo>
                  <a:pt x="31073" y="14420"/>
                </a:lnTo>
                <a:lnTo>
                  <a:pt x="31013" y="14783"/>
                </a:lnTo>
                <a:lnTo>
                  <a:pt x="31013" y="15024"/>
                </a:lnTo>
                <a:lnTo>
                  <a:pt x="31073" y="15205"/>
                </a:lnTo>
                <a:lnTo>
                  <a:pt x="31194" y="15446"/>
                </a:lnTo>
                <a:lnTo>
                  <a:pt x="31315" y="15627"/>
                </a:lnTo>
                <a:lnTo>
                  <a:pt x="31496" y="15748"/>
                </a:lnTo>
                <a:lnTo>
                  <a:pt x="31737" y="15869"/>
                </a:lnTo>
                <a:lnTo>
                  <a:pt x="31918" y="15929"/>
                </a:lnTo>
                <a:lnTo>
                  <a:pt x="32401" y="15929"/>
                </a:lnTo>
                <a:lnTo>
                  <a:pt x="32582" y="15869"/>
                </a:lnTo>
                <a:lnTo>
                  <a:pt x="32823" y="15748"/>
                </a:lnTo>
                <a:lnTo>
                  <a:pt x="33004" y="15627"/>
                </a:lnTo>
                <a:lnTo>
                  <a:pt x="33125" y="15446"/>
                </a:lnTo>
                <a:lnTo>
                  <a:pt x="33245" y="15205"/>
                </a:lnTo>
                <a:lnTo>
                  <a:pt x="33306" y="15024"/>
                </a:lnTo>
                <a:lnTo>
                  <a:pt x="33306" y="14783"/>
                </a:lnTo>
                <a:lnTo>
                  <a:pt x="33245" y="14420"/>
                </a:lnTo>
                <a:lnTo>
                  <a:pt x="33125" y="14119"/>
                </a:lnTo>
                <a:lnTo>
                  <a:pt x="32944" y="13938"/>
                </a:lnTo>
                <a:lnTo>
                  <a:pt x="32702" y="13757"/>
                </a:lnTo>
                <a:lnTo>
                  <a:pt x="32461" y="13636"/>
                </a:lnTo>
                <a:close/>
                <a:moveTo>
                  <a:pt x="37650" y="13636"/>
                </a:moveTo>
                <a:lnTo>
                  <a:pt x="37408" y="13757"/>
                </a:lnTo>
                <a:lnTo>
                  <a:pt x="37167" y="13938"/>
                </a:lnTo>
                <a:lnTo>
                  <a:pt x="36986" y="14119"/>
                </a:lnTo>
                <a:lnTo>
                  <a:pt x="36865" y="14420"/>
                </a:lnTo>
                <a:lnTo>
                  <a:pt x="36805" y="14783"/>
                </a:lnTo>
                <a:lnTo>
                  <a:pt x="36805" y="15024"/>
                </a:lnTo>
                <a:lnTo>
                  <a:pt x="36865" y="15205"/>
                </a:lnTo>
                <a:lnTo>
                  <a:pt x="36986" y="15446"/>
                </a:lnTo>
                <a:lnTo>
                  <a:pt x="37107" y="15627"/>
                </a:lnTo>
                <a:lnTo>
                  <a:pt x="37288" y="15748"/>
                </a:lnTo>
                <a:lnTo>
                  <a:pt x="37529" y="15869"/>
                </a:lnTo>
                <a:lnTo>
                  <a:pt x="37710" y="15929"/>
                </a:lnTo>
                <a:lnTo>
                  <a:pt x="38193" y="15929"/>
                </a:lnTo>
                <a:lnTo>
                  <a:pt x="38374" y="15869"/>
                </a:lnTo>
                <a:lnTo>
                  <a:pt x="38615" y="15748"/>
                </a:lnTo>
                <a:lnTo>
                  <a:pt x="38796" y="15627"/>
                </a:lnTo>
                <a:lnTo>
                  <a:pt x="38917" y="15446"/>
                </a:lnTo>
                <a:lnTo>
                  <a:pt x="39038" y="15205"/>
                </a:lnTo>
                <a:lnTo>
                  <a:pt x="39098" y="15024"/>
                </a:lnTo>
                <a:lnTo>
                  <a:pt x="39098" y="14783"/>
                </a:lnTo>
                <a:lnTo>
                  <a:pt x="39038" y="14420"/>
                </a:lnTo>
                <a:lnTo>
                  <a:pt x="38917" y="14119"/>
                </a:lnTo>
                <a:lnTo>
                  <a:pt x="38736" y="13938"/>
                </a:lnTo>
                <a:lnTo>
                  <a:pt x="38495" y="13757"/>
                </a:lnTo>
                <a:lnTo>
                  <a:pt x="38253" y="13636"/>
                </a:lnTo>
                <a:close/>
                <a:moveTo>
                  <a:pt x="43442" y="13636"/>
                </a:moveTo>
                <a:lnTo>
                  <a:pt x="43201" y="13757"/>
                </a:lnTo>
                <a:lnTo>
                  <a:pt x="42959" y="13938"/>
                </a:lnTo>
                <a:lnTo>
                  <a:pt x="42778" y="14119"/>
                </a:lnTo>
                <a:lnTo>
                  <a:pt x="42658" y="14420"/>
                </a:lnTo>
                <a:lnTo>
                  <a:pt x="42597" y="14783"/>
                </a:lnTo>
                <a:lnTo>
                  <a:pt x="42597" y="15024"/>
                </a:lnTo>
                <a:lnTo>
                  <a:pt x="42658" y="15205"/>
                </a:lnTo>
                <a:lnTo>
                  <a:pt x="42778" y="15446"/>
                </a:lnTo>
                <a:lnTo>
                  <a:pt x="42899" y="15627"/>
                </a:lnTo>
                <a:lnTo>
                  <a:pt x="43080" y="15748"/>
                </a:lnTo>
                <a:lnTo>
                  <a:pt x="43321" y="15869"/>
                </a:lnTo>
                <a:lnTo>
                  <a:pt x="43502" y="15929"/>
                </a:lnTo>
                <a:lnTo>
                  <a:pt x="43985" y="15929"/>
                </a:lnTo>
                <a:lnTo>
                  <a:pt x="44166" y="15869"/>
                </a:lnTo>
                <a:lnTo>
                  <a:pt x="44407" y="15748"/>
                </a:lnTo>
                <a:lnTo>
                  <a:pt x="44588" y="15627"/>
                </a:lnTo>
                <a:lnTo>
                  <a:pt x="44709" y="15446"/>
                </a:lnTo>
                <a:lnTo>
                  <a:pt x="44830" y="15205"/>
                </a:lnTo>
                <a:lnTo>
                  <a:pt x="44890" y="15024"/>
                </a:lnTo>
                <a:lnTo>
                  <a:pt x="44890" y="14783"/>
                </a:lnTo>
                <a:lnTo>
                  <a:pt x="44830" y="14420"/>
                </a:lnTo>
                <a:lnTo>
                  <a:pt x="44709" y="14119"/>
                </a:lnTo>
                <a:lnTo>
                  <a:pt x="44528" y="13938"/>
                </a:lnTo>
                <a:lnTo>
                  <a:pt x="44287" y="13757"/>
                </a:lnTo>
                <a:lnTo>
                  <a:pt x="44045" y="13636"/>
                </a:lnTo>
                <a:close/>
                <a:moveTo>
                  <a:pt x="49234" y="13636"/>
                </a:moveTo>
                <a:lnTo>
                  <a:pt x="48993" y="13757"/>
                </a:lnTo>
                <a:lnTo>
                  <a:pt x="48752" y="13938"/>
                </a:lnTo>
                <a:lnTo>
                  <a:pt x="48571" y="14119"/>
                </a:lnTo>
                <a:lnTo>
                  <a:pt x="48450" y="14420"/>
                </a:lnTo>
                <a:lnTo>
                  <a:pt x="48390" y="14783"/>
                </a:lnTo>
                <a:lnTo>
                  <a:pt x="48390" y="15024"/>
                </a:lnTo>
                <a:lnTo>
                  <a:pt x="48450" y="15205"/>
                </a:lnTo>
                <a:lnTo>
                  <a:pt x="48571" y="15446"/>
                </a:lnTo>
                <a:lnTo>
                  <a:pt x="48691" y="15627"/>
                </a:lnTo>
                <a:lnTo>
                  <a:pt x="48872" y="15748"/>
                </a:lnTo>
                <a:lnTo>
                  <a:pt x="49114" y="15869"/>
                </a:lnTo>
                <a:lnTo>
                  <a:pt x="49295" y="15929"/>
                </a:lnTo>
                <a:lnTo>
                  <a:pt x="49777" y="15929"/>
                </a:lnTo>
                <a:lnTo>
                  <a:pt x="49958" y="15869"/>
                </a:lnTo>
                <a:lnTo>
                  <a:pt x="50200" y="15748"/>
                </a:lnTo>
                <a:lnTo>
                  <a:pt x="50381" y="15627"/>
                </a:lnTo>
                <a:lnTo>
                  <a:pt x="50501" y="15446"/>
                </a:lnTo>
                <a:lnTo>
                  <a:pt x="50622" y="15205"/>
                </a:lnTo>
                <a:lnTo>
                  <a:pt x="50682" y="15024"/>
                </a:lnTo>
                <a:lnTo>
                  <a:pt x="50682" y="14783"/>
                </a:lnTo>
                <a:lnTo>
                  <a:pt x="50622" y="14420"/>
                </a:lnTo>
                <a:lnTo>
                  <a:pt x="50501" y="14119"/>
                </a:lnTo>
                <a:lnTo>
                  <a:pt x="50320" y="13938"/>
                </a:lnTo>
                <a:lnTo>
                  <a:pt x="50079" y="13757"/>
                </a:lnTo>
                <a:lnTo>
                  <a:pt x="49838" y="13636"/>
                </a:lnTo>
                <a:close/>
                <a:moveTo>
                  <a:pt x="55027" y="13636"/>
                </a:moveTo>
                <a:lnTo>
                  <a:pt x="54785" y="13757"/>
                </a:lnTo>
                <a:lnTo>
                  <a:pt x="54544" y="13938"/>
                </a:lnTo>
                <a:lnTo>
                  <a:pt x="54363" y="14119"/>
                </a:lnTo>
                <a:lnTo>
                  <a:pt x="54242" y="14420"/>
                </a:lnTo>
                <a:lnTo>
                  <a:pt x="54182" y="14783"/>
                </a:lnTo>
                <a:lnTo>
                  <a:pt x="54182" y="15024"/>
                </a:lnTo>
                <a:lnTo>
                  <a:pt x="54242" y="15205"/>
                </a:lnTo>
                <a:lnTo>
                  <a:pt x="54363" y="15446"/>
                </a:lnTo>
                <a:lnTo>
                  <a:pt x="54483" y="15627"/>
                </a:lnTo>
                <a:lnTo>
                  <a:pt x="54665" y="15748"/>
                </a:lnTo>
                <a:lnTo>
                  <a:pt x="54906" y="15869"/>
                </a:lnTo>
                <a:lnTo>
                  <a:pt x="55087" y="15929"/>
                </a:lnTo>
                <a:lnTo>
                  <a:pt x="55570" y="15929"/>
                </a:lnTo>
                <a:lnTo>
                  <a:pt x="55751" y="15869"/>
                </a:lnTo>
                <a:lnTo>
                  <a:pt x="55992" y="15748"/>
                </a:lnTo>
                <a:lnTo>
                  <a:pt x="56173" y="15627"/>
                </a:lnTo>
                <a:lnTo>
                  <a:pt x="56294" y="15446"/>
                </a:lnTo>
                <a:lnTo>
                  <a:pt x="56414" y="15205"/>
                </a:lnTo>
                <a:lnTo>
                  <a:pt x="56475" y="15024"/>
                </a:lnTo>
                <a:lnTo>
                  <a:pt x="56475" y="14783"/>
                </a:lnTo>
                <a:lnTo>
                  <a:pt x="56414" y="14420"/>
                </a:lnTo>
                <a:lnTo>
                  <a:pt x="56294" y="14119"/>
                </a:lnTo>
                <a:lnTo>
                  <a:pt x="56113" y="13938"/>
                </a:lnTo>
                <a:lnTo>
                  <a:pt x="55871" y="13757"/>
                </a:lnTo>
                <a:lnTo>
                  <a:pt x="55630" y="13636"/>
                </a:lnTo>
                <a:close/>
                <a:moveTo>
                  <a:pt x="60819" y="13636"/>
                </a:moveTo>
                <a:lnTo>
                  <a:pt x="60577" y="13757"/>
                </a:lnTo>
                <a:lnTo>
                  <a:pt x="60336" y="13938"/>
                </a:lnTo>
                <a:lnTo>
                  <a:pt x="60155" y="14119"/>
                </a:lnTo>
                <a:lnTo>
                  <a:pt x="60034" y="14420"/>
                </a:lnTo>
                <a:lnTo>
                  <a:pt x="59974" y="14783"/>
                </a:lnTo>
                <a:lnTo>
                  <a:pt x="59974" y="15024"/>
                </a:lnTo>
                <a:lnTo>
                  <a:pt x="60034" y="15205"/>
                </a:lnTo>
                <a:lnTo>
                  <a:pt x="60155" y="15446"/>
                </a:lnTo>
                <a:lnTo>
                  <a:pt x="60276" y="15627"/>
                </a:lnTo>
                <a:lnTo>
                  <a:pt x="60457" y="15748"/>
                </a:lnTo>
                <a:lnTo>
                  <a:pt x="60698" y="15869"/>
                </a:lnTo>
                <a:lnTo>
                  <a:pt x="60879" y="15929"/>
                </a:lnTo>
                <a:lnTo>
                  <a:pt x="61362" y="15929"/>
                </a:lnTo>
                <a:lnTo>
                  <a:pt x="61543" y="15869"/>
                </a:lnTo>
                <a:lnTo>
                  <a:pt x="61784" y="15748"/>
                </a:lnTo>
                <a:lnTo>
                  <a:pt x="61965" y="15627"/>
                </a:lnTo>
                <a:lnTo>
                  <a:pt x="62086" y="15446"/>
                </a:lnTo>
                <a:lnTo>
                  <a:pt x="62206" y="15205"/>
                </a:lnTo>
                <a:lnTo>
                  <a:pt x="62267" y="15024"/>
                </a:lnTo>
                <a:lnTo>
                  <a:pt x="62267" y="14783"/>
                </a:lnTo>
                <a:lnTo>
                  <a:pt x="62206" y="14420"/>
                </a:lnTo>
                <a:lnTo>
                  <a:pt x="62086" y="14119"/>
                </a:lnTo>
                <a:lnTo>
                  <a:pt x="61905" y="13938"/>
                </a:lnTo>
                <a:lnTo>
                  <a:pt x="61663" y="13757"/>
                </a:lnTo>
                <a:lnTo>
                  <a:pt x="61422" y="13636"/>
                </a:lnTo>
                <a:close/>
                <a:moveTo>
                  <a:pt x="66611" y="13636"/>
                </a:moveTo>
                <a:lnTo>
                  <a:pt x="66370" y="13757"/>
                </a:lnTo>
                <a:lnTo>
                  <a:pt x="66128" y="13938"/>
                </a:lnTo>
                <a:lnTo>
                  <a:pt x="65947" y="14119"/>
                </a:lnTo>
                <a:lnTo>
                  <a:pt x="65827" y="14420"/>
                </a:lnTo>
                <a:lnTo>
                  <a:pt x="65766" y="14783"/>
                </a:lnTo>
                <a:lnTo>
                  <a:pt x="65766" y="15024"/>
                </a:lnTo>
                <a:lnTo>
                  <a:pt x="65827" y="15205"/>
                </a:lnTo>
                <a:lnTo>
                  <a:pt x="65947" y="15446"/>
                </a:lnTo>
                <a:lnTo>
                  <a:pt x="66068" y="15627"/>
                </a:lnTo>
                <a:lnTo>
                  <a:pt x="66249" y="15748"/>
                </a:lnTo>
                <a:lnTo>
                  <a:pt x="66490" y="15869"/>
                </a:lnTo>
                <a:lnTo>
                  <a:pt x="66671" y="15929"/>
                </a:lnTo>
                <a:lnTo>
                  <a:pt x="67154" y="15929"/>
                </a:lnTo>
                <a:lnTo>
                  <a:pt x="67335" y="15869"/>
                </a:lnTo>
                <a:lnTo>
                  <a:pt x="67576" y="15748"/>
                </a:lnTo>
                <a:lnTo>
                  <a:pt x="67757" y="15627"/>
                </a:lnTo>
                <a:lnTo>
                  <a:pt x="67878" y="15446"/>
                </a:lnTo>
                <a:lnTo>
                  <a:pt x="67999" y="15205"/>
                </a:lnTo>
                <a:lnTo>
                  <a:pt x="68059" y="15024"/>
                </a:lnTo>
                <a:lnTo>
                  <a:pt x="68059" y="14783"/>
                </a:lnTo>
                <a:lnTo>
                  <a:pt x="67214" y="13636"/>
                </a:lnTo>
                <a:close/>
                <a:moveTo>
                  <a:pt x="6517" y="16593"/>
                </a:moveTo>
                <a:lnTo>
                  <a:pt x="5310" y="18523"/>
                </a:lnTo>
                <a:lnTo>
                  <a:pt x="5431" y="18644"/>
                </a:lnTo>
                <a:lnTo>
                  <a:pt x="5672" y="18765"/>
                </a:lnTo>
                <a:lnTo>
                  <a:pt x="5853" y="18825"/>
                </a:lnTo>
                <a:lnTo>
                  <a:pt x="6336" y="18825"/>
                </a:lnTo>
                <a:lnTo>
                  <a:pt x="6517" y="18765"/>
                </a:lnTo>
                <a:lnTo>
                  <a:pt x="6758" y="18644"/>
                </a:lnTo>
                <a:lnTo>
                  <a:pt x="6939" y="18523"/>
                </a:lnTo>
                <a:lnTo>
                  <a:pt x="7060" y="18342"/>
                </a:lnTo>
                <a:lnTo>
                  <a:pt x="7180" y="18101"/>
                </a:lnTo>
                <a:lnTo>
                  <a:pt x="7241" y="17920"/>
                </a:lnTo>
                <a:lnTo>
                  <a:pt x="7241" y="17679"/>
                </a:lnTo>
                <a:lnTo>
                  <a:pt x="7180" y="17317"/>
                </a:lnTo>
                <a:lnTo>
                  <a:pt x="7060" y="17015"/>
                </a:lnTo>
                <a:lnTo>
                  <a:pt x="6818" y="16774"/>
                </a:lnTo>
                <a:lnTo>
                  <a:pt x="6517" y="16593"/>
                </a:lnTo>
                <a:close/>
                <a:moveTo>
                  <a:pt x="11645" y="16532"/>
                </a:moveTo>
                <a:lnTo>
                  <a:pt x="11464" y="16593"/>
                </a:lnTo>
                <a:lnTo>
                  <a:pt x="11223" y="16713"/>
                </a:lnTo>
                <a:lnTo>
                  <a:pt x="11042" y="16834"/>
                </a:lnTo>
                <a:lnTo>
                  <a:pt x="10921" y="17015"/>
                </a:lnTo>
                <a:lnTo>
                  <a:pt x="10800" y="17256"/>
                </a:lnTo>
                <a:lnTo>
                  <a:pt x="10740" y="17437"/>
                </a:lnTo>
                <a:lnTo>
                  <a:pt x="10740" y="17679"/>
                </a:lnTo>
                <a:lnTo>
                  <a:pt x="10740" y="17920"/>
                </a:lnTo>
                <a:lnTo>
                  <a:pt x="10800" y="18101"/>
                </a:lnTo>
                <a:lnTo>
                  <a:pt x="10921" y="18342"/>
                </a:lnTo>
                <a:lnTo>
                  <a:pt x="11042" y="18523"/>
                </a:lnTo>
                <a:lnTo>
                  <a:pt x="11223" y="18644"/>
                </a:lnTo>
                <a:lnTo>
                  <a:pt x="11464" y="18765"/>
                </a:lnTo>
                <a:lnTo>
                  <a:pt x="11645" y="18825"/>
                </a:lnTo>
                <a:lnTo>
                  <a:pt x="12128" y="18825"/>
                </a:lnTo>
                <a:lnTo>
                  <a:pt x="12309" y="18765"/>
                </a:lnTo>
                <a:lnTo>
                  <a:pt x="12550" y="18644"/>
                </a:lnTo>
                <a:lnTo>
                  <a:pt x="12731" y="18523"/>
                </a:lnTo>
                <a:lnTo>
                  <a:pt x="12852" y="18342"/>
                </a:lnTo>
                <a:lnTo>
                  <a:pt x="12973" y="18101"/>
                </a:lnTo>
                <a:lnTo>
                  <a:pt x="13033" y="17920"/>
                </a:lnTo>
                <a:lnTo>
                  <a:pt x="13033" y="17679"/>
                </a:lnTo>
                <a:lnTo>
                  <a:pt x="13033" y="17437"/>
                </a:lnTo>
                <a:lnTo>
                  <a:pt x="12973" y="17256"/>
                </a:lnTo>
                <a:lnTo>
                  <a:pt x="12852" y="17015"/>
                </a:lnTo>
                <a:lnTo>
                  <a:pt x="12731" y="16834"/>
                </a:lnTo>
                <a:lnTo>
                  <a:pt x="12550" y="16713"/>
                </a:lnTo>
                <a:lnTo>
                  <a:pt x="12309" y="16593"/>
                </a:lnTo>
                <a:lnTo>
                  <a:pt x="12128" y="16532"/>
                </a:lnTo>
                <a:close/>
                <a:moveTo>
                  <a:pt x="17437" y="16532"/>
                </a:moveTo>
                <a:lnTo>
                  <a:pt x="17256" y="16593"/>
                </a:lnTo>
                <a:lnTo>
                  <a:pt x="17015" y="16713"/>
                </a:lnTo>
                <a:lnTo>
                  <a:pt x="16834" y="16834"/>
                </a:lnTo>
                <a:lnTo>
                  <a:pt x="16713" y="17015"/>
                </a:lnTo>
                <a:lnTo>
                  <a:pt x="16593" y="17256"/>
                </a:lnTo>
                <a:lnTo>
                  <a:pt x="16532" y="17437"/>
                </a:lnTo>
                <a:lnTo>
                  <a:pt x="16532" y="17679"/>
                </a:lnTo>
                <a:lnTo>
                  <a:pt x="16532" y="17920"/>
                </a:lnTo>
                <a:lnTo>
                  <a:pt x="16593" y="18101"/>
                </a:lnTo>
                <a:lnTo>
                  <a:pt x="16713" y="18342"/>
                </a:lnTo>
                <a:lnTo>
                  <a:pt x="16834" y="18523"/>
                </a:lnTo>
                <a:lnTo>
                  <a:pt x="17015" y="18644"/>
                </a:lnTo>
                <a:lnTo>
                  <a:pt x="17256" y="18765"/>
                </a:lnTo>
                <a:lnTo>
                  <a:pt x="17437" y="18825"/>
                </a:lnTo>
                <a:lnTo>
                  <a:pt x="17920" y="18825"/>
                </a:lnTo>
                <a:lnTo>
                  <a:pt x="18101" y="18765"/>
                </a:lnTo>
                <a:lnTo>
                  <a:pt x="18342" y="18644"/>
                </a:lnTo>
                <a:lnTo>
                  <a:pt x="18523" y="18523"/>
                </a:lnTo>
                <a:lnTo>
                  <a:pt x="18644" y="18342"/>
                </a:lnTo>
                <a:lnTo>
                  <a:pt x="18765" y="18101"/>
                </a:lnTo>
                <a:lnTo>
                  <a:pt x="18825" y="17920"/>
                </a:lnTo>
                <a:lnTo>
                  <a:pt x="18825" y="17679"/>
                </a:lnTo>
                <a:lnTo>
                  <a:pt x="18825" y="17437"/>
                </a:lnTo>
                <a:lnTo>
                  <a:pt x="18765" y="17256"/>
                </a:lnTo>
                <a:lnTo>
                  <a:pt x="18644" y="17015"/>
                </a:lnTo>
                <a:lnTo>
                  <a:pt x="18523" y="16834"/>
                </a:lnTo>
                <a:lnTo>
                  <a:pt x="18342" y="16713"/>
                </a:lnTo>
                <a:lnTo>
                  <a:pt x="18101" y="16593"/>
                </a:lnTo>
                <a:lnTo>
                  <a:pt x="17920" y="16532"/>
                </a:lnTo>
                <a:close/>
                <a:moveTo>
                  <a:pt x="23230" y="16532"/>
                </a:moveTo>
                <a:lnTo>
                  <a:pt x="23049" y="16593"/>
                </a:lnTo>
                <a:lnTo>
                  <a:pt x="22807" y="16713"/>
                </a:lnTo>
                <a:lnTo>
                  <a:pt x="22626" y="16834"/>
                </a:lnTo>
                <a:lnTo>
                  <a:pt x="22506" y="17015"/>
                </a:lnTo>
                <a:lnTo>
                  <a:pt x="22385" y="17256"/>
                </a:lnTo>
                <a:lnTo>
                  <a:pt x="22325" y="17437"/>
                </a:lnTo>
                <a:lnTo>
                  <a:pt x="22325" y="17679"/>
                </a:lnTo>
                <a:lnTo>
                  <a:pt x="22325" y="17920"/>
                </a:lnTo>
                <a:lnTo>
                  <a:pt x="22385" y="18101"/>
                </a:lnTo>
                <a:lnTo>
                  <a:pt x="22506" y="18342"/>
                </a:lnTo>
                <a:lnTo>
                  <a:pt x="22626" y="18523"/>
                </a:lnTo>
                <a:lnTo>
                  <a:pt x="22807" y="18644"/>
                </a:lnTo>
                <a:lnTo>
                  <a:pt x="23049" y="18765"/>
                </a:lnTo>
                <a:lnTo>
                  <a:pt x="23230" y="18825"/>
                </a:lnTo>
                <a:lnTo>
                  <a:pt x="23712" y="18825"/>
                </a:lnTo>
                <a:lnTo>
                  <a:pt x="23893" y="18765"/>
                </a:lnTo>
                <a:lnTo>
                  <a:pt x="24135" y="18644"/>
                </a:lnTo>
                <a:lnTo>
                  <a:pt x="24316" y="18523"/>
                </a:lnTo>
                <a:lnTo>
                  <a:pt x="24436" y="18342"/>
                </a:lnTo>
                <a:lnTo>
                  <a:pt x="24557" y="18101"/>
                </a:lnTo>
                <a:lnTo>
                  <a:pt x="24617" y="17920"/>
                </a:lnTo>
                <a:lnTo>
                  <a:pt x="24617" y="17679"/>
                </a:lnTo>
                <a:lnTo>
                  <a:pt x="24617" y="17437"/>
                </a:lnTo>
                <a:lnTo>
                  <a:pt x="24557" y="17256"/>
                </a:lnTo>
                <a:lnTo>
                  <a:pt x="24436" y="17015"/>
                </a:lnTo>
                <a:lnTo>
                  <a:pt x="24316" y="16834"/>
                </a:lnTo>
                <a:lnTo>
                  <a:pt x="24135" y="16713"/>
                </a:lnTo>
                <a:lnTo>
                  <a:pt x="23893" y="16593"/>
                </a:lnTo>
                <a:lnTo>
                  <a:pt x="23712" y="16532"/>
                </a:lnTo>
                <a:close/>
                <a:moveTo>
                  <a:pt x="29022" y="16532"/>
                </a:moveTo>
                <a:lnTo>
                  <a:pt x="28841" y="16593"/>
                </a:lnTo>
                <a:lnTo>
                  <a:pt x="28599" y="16713"/>
                </a:lnTo>
                <a:lnTo>
                  <a:pt x="28418" y="16834"/>
                </a:lnTo>
                <a:lnTo>
                  <a:pt x="28298" y="17015"/>
                </a:lnTo>
                <a:lnTo>
                  <a:pt x="28177" y="17256"/>
                </a:lnTo>
                <a:lnTo>
                  <a:pt x="28117" y="17437"/>
                </a:lnTo>
                <a:lnTo>
                  <a:pt x="28117" y="17679"/>
                </a:lnTo>
                <a:lnTo>
                  <a:pt x="28117" y="17920"/>
                </a:lnTo>
                <a:lnTo>
                  <a:pt x="28177" y="18101"/>
                </a:lnTo>
                <a:lnTo>
                  <a:pt x="28298" y="18342"/>
                </a:lnTo>
                <a:lnTo>
                  <a:pt x="28418" y="18523"/>
                </a:lnTo>
                <a:lnTo>
                  <a:pt x="28599" y="18644"/>
                </a:lnTo>
                <a:lnTo>
                  <a:pt x="28841" y="18765"/>
                </a:lnTo>
                <a:lnTo>
                  <a:pt x="29022" y="18825"/>
                </a:lnTo>
                <a:lnTo>
                  <a:pt x="29505" y="18825"/>
                </a:lnTo>
                <a:lnTo>
                  <a:pt x="29686" y="18765"/>
                </a:lnTo>
                <a:lnTo>
                  <a:pt x="29927" y="18644"/>
                </a:lnTo>
                <a:lnTo>
                  <a:pt x="30108" y="18523"/>
                </a:lnTo>
                <a:lnTo>
                  <a:pt x="30229" y="18342"/>
                </a:lnTo>
                <a:lnTo>
                  <a:pt x="30349" y="18101"/>
                </a:lnTo>
                <a:lnTo>
                  <a:pt x="30410" y="17920"/>
                </a:lnTo>
                <a:lnTo>
                  <a:pt x="30410" y="17679"/>
                </a:lnTo>
                <a:lnTo>
                  <a:pt x="30410" y="17437"/>
                </a:lnTo>
                <a:lnTo>
                  <a:pt x="30349" y="17256"/>
                </a:lnTo>
                <a:lnTo>
                  <a:pt x="30229" y="17015"/>
                </a:lnTo>
                <a:lnTo>
                  <a:pt x="30108" y="16834"/>
                </a:lnTo>
                <a:lnTo>
                  <a:pt x="29927" y="16713"/>
                </a:lnTo>
                <a:lnTo>
                  <a:pt x="29686" y="16593"/>
                </a:lnTo>
                <a:lnTo>
                  <a:pt x="29505" y="16532"/>
                </a:lnTo>
                <a:close/>
                <a:moveTo>
                  <a:pt x="34814" y="16532"/>
                </a:moveTo>
                <a:lnTo>
                  <a:pt x="34633" y="16593"/>
                </a:lnTo>
                <a:lnTo>
                  <a:pt x="34392" y="16713"/>
                </a:lnTo>
                <a:lnTo>
                  <a:pt x="34211" y="16834"/>
                </a:lnTo>
                <a:lnTo>
                  <a:pt x="34090" y="17015"/>
                </a:lnTo>
                <a:lnTo>
                  <a:pt x="33969" y="17256"/>
                </a:lnTo>
                <a:lnTo>
                  <a:pt x="33909" y="17437"/>
                </a:lnTo>
                <a:lnTo>
                  <a:pt x="33909" y="17679"/>
                </a:lnTo>
                <a:lnTo>
                  <a:pt x="33909" y="17920"/>
                </a:lnTo>
                <a:lnTo>
                  <a:pt x="33969" y="18101"/>
                </a:lnTo>
                <a:lnTo>
                  <a:pt x="34090" y="18342"/>
                </a:lnTo>
                <a:lnTo>
                  <a:pt x="34211" y="18523"/>
                </a:lnTo>
                <a:lnTo>
                  <a:pt x="34392" y="18644"/>
                </a:lnTo>
                <a:lnTo>
                  <a:pt x="34633" y="18765"/>
                </a:lnTo>
                <a:lnTo>
                  <a:pt x="34814" y="18825"/>
                </a:lnTo>
                <a:lnTo>
                  <a:pt x="35297" y="18825"/>
                </a:lnTo>
                <a:lnTo>
                  <a:pt x="35478" y="18765"/>
                </a:lnTo>
                <a:lnTo>
                  <a:pt x="35719" y="18644"/>
                </a:lnTo>
                <a:lnTo>
                  <a:pt x="35900" y="18523"/>
                </a:lnTo>
                <a:lnTo>
                  <a:pt x="36021" y="18342"/>
                </a:lnTo>
                <a:lnTo>
                  <a:pt x="36141" y="18101"/>
                </a:lnTo>
                <a:lnTo>
                  <a:pt x="36202" y="17920"/>
                </a:lnTo>
                <a:lnTo>
                  <a:pt x="36202" y="17679"/>
                </a:lnTo>
                <a:lnTo>
                  <a:pt x="36202" y="17437"/>
                </a:lnTo>
                <a:lnTo>
                  <a:pt x="36141" y="17256"/>
                </a:lnTo>
                <a:lnTo>
                  <a:pt x="36021" y="17015"/>
                </a:lnTo>
                <a:lnTo>
                  <a:pt x="35900" y="16834"/>
                </a:lnTo>
                <a:lnTo>
                  <a:pt x="35719" y="16713"/>
                </a:lnTo>
                <a:lnTo>
                  <a:pt x="35478" y="16593"/>
                </a:lnTo>
                <a:lnTo>
                  <a:pt x="35297" y="16532"/>
                </a:lnTo>
                <a:close/>
                <a:moveTo>
                  <a:pt x="40606" y="16532"/>
                </a:moveTo>
                <a:lnTo>
                  <a:pt x="40425" y="16593"/>
                </a:lnTo>
                <a:lnTo>
                  <a:pt x="40184" y="16713"/>
                </a:lnTo>
                <a:lnTo>
                  <a:pt x="40003" y="16834"/>
                </a:lnTo>
                <a:lnTo>
                  <a:pt x="39882" y="17015"/>
                </a:lnTo>
                <a:lnTo>
                  <a:pt x="39762" y="17256"/>
                </a:lnTo>
                <a:lnTo>
                  <a:pt x="39701" y="17437"/>
                </a:lnTo>
                <a:lnTo>
                  <a:pt x="39701" y="17679"/>
                </a:lnTo>
                <a:lnTo>
                  <a:pt x="39701" y="17920"/>
                </a:lnTo>
                <a:lnTo>
                  <a:pt x="39762" y="18101"/>
                </a:lnTo>
                <a:lnTo>
                  <a:pt x="39882" y="18342"/>
                </a:lnTo>
                <a:lnTo>
                  <a:pt x="40003" y="18523"/>
                </a:lnTo>
                <a:lnTo>
                  <a:pt x="40184" y="18644"/>
                </a:lnTo>
                <a:lnTo>
                  <a:pt x="40425" y="18765"/>
                </a:lnTo>
                <a:lnTo>
                  <a:pt x="40606" y="18825"/>
                </a:lnTo>
                <a:lnTo>
                  <a:pt x="41089" y="18825"/>
                </a:lnTo>
                <a:lnTo>
                  <a:pt x="41270" y="18765"/>
                </a:lnTo>
                <a:lnTo>
                  <a:pt x="41511" y="18644"/>
                </a:lnTo>
                <a:lnTo>
                  <a:pt x="41692" y="18523"/>
                </a:lnTo>
                <a:lnTo>
                  <a:pt x="41813" y="18342"/>
                </a:lnTo>
                <a:lnTo>
                  <a:pt x="41934" y="18101"/>
                </a:lnTo>
                <a:lnTo>
                  <a:pt x="41994" y="17920"/>
                </a:lnTo>
                <a:lnTo>
                  <a:pt x="41994" y="17679"/>
                </a:lnTo>
                <a:lnTo>
                  <a:pt x="41994" y="17437"/>
                </a:lnTo>
                <a:lnTo>
                  <a:pt x="41934" y="17256"/>
                </a:lnTo>
                <a:lnTo>
                  <a:pt x="41813" y="17015"/>
                </a:lnTo>
                <a:lnTo>
                  <a:pt x="41692" y="16834"/>
                </a:lnTo>
                <a:lnTo>
                  <a:pt x="41511" y="16713"/>
                </a:lnTo>
                <a:lnTo>
                  <a:pt x="41270" y="16593"/>
                </a:lnTo>
                <a:lnTo>
                  <a:pt x="41089" y="16532"/>
                </a:lnTo>
                <a:close/>
                <a:moveTo>
                  <a:pt x="46399" y="16532"/>
                </a:moveTo>
                <a:lnTo>
                  <a:pt x="46218" y="16593"/>
                </a:lnTo>
                <a:lnTo>
                  <a:pt x="45976" y="16713"/>
                </a:lnTo>
                <a:lnTo>
                  <a:pt x="45795" y="16834"/>
                </a:lnTo>
                <a:lnTo>
                  <a:pt x="45674" y="17015"/>
                </a:lnTo>
                <a:lnTo>
                  <a:pt x="45554" y="17256"/>
                </a:lnTo>
                <a:lnTo>
                  <a:pt x="45493" y="17437"/>
                </a:lnTo>
                <a:lnTo>
                  <a:pt x="45493" y="17679"/>
                </a:lnTo>
                <a:lnTo>
                  <a:pt x="45493" y="17920"/>
                </a:lnTo>
                <a:lnTo>
                  <a:pt x="45554" y="18101"/>
                </a:lnTo>
                <a:lnTo>
                  <a:pt x="45674" y="18342"/>
                </a:lnTo>
                <a:lnTo>
                  <a:pt x="45795" y="18523"/>
                </a:lnTo>
                <a:lnTo>
                  <a:pt x="45976" y="18644"/>
                </a:lnTo>
                <a:lnTo>
                  <a:pt x="46218" y="18765"/>
                </a:lnTo>
                <a:lnTo>
                  <a:pt x="46399" y="18825"/>
                </a:lnTo>
                <a:lnTo>
                  <a:pt x="46881" y="18825"/>
                </a:lnTo>
                <a:lnTo>
                  <a:pt x="47062" y="18765"/>
                </a:lnTo>
                <a:lnTo>
                  <a:pt x="47304" y="18644"/>
                </a:lnTo>
                <a:lnTo>
                  <a:pt x="47485" y="18523"/>
                </a:lnTo>
                <a:lnTo>
                  <a:pt x="47605" y="18342"/>
                </a:lnTo>
                <a:lnTo>
                  <a:pt x="47726" y="18101"/>
                </a:lnTo>
                <a:lnTo>
                  <a:pt x="47786" y="17920"/>
                </a:lnTo>
                <a:lnTo>
                  <a:pt x="47786" y="17679"/>
                </a:lnTo>
                <a:lnTo>
                  <a:pt x="47786" y="17437"/>
                </a:lnTo>
                <a:lnTo>
                  <a:pt x="47726" y="17256"/>
                </a:lnTo>
                <a:lnTo>
                  <a:pt x="47605" y="17015"/>
                </a:lnTo>
                <a:lnTo>
                  <a:pt x="47485" y="16834"/>
                </a:lnTo>
                <a:lnTo>
                  <a:pt x="47304" y="16713"/>
                </a:lnTo>
                <a:lnTo>
                  <a:pt x="47062" y="16593"/>
                </a:lnTo>
                <a:lnTo>
                  <a:pt x="46881" y="16532"/>
                </a:lnTo>
                <a:close/>
                <a:moveTo>
                  <a:pt x="52191" y="16532"/>
                </a:moveTo>
                <a:lnTo>
                  <a:pt x="52010" y="16593"/>
                </a:lnTo>
                <a:lnTo>
                  <a:pt x="51768" y="16713"/>
                </a:lnTo>
                <a:lnTo>
                  <a:pt x="51587" y="16834"/>
                </a:lnTo>
                <a:lnTo>
                  <a:pt x="51467" y="17015"/>
                </a:lnTo>
                <a:lnTo>
                  <a:pt x="51346" y="17256"/>
                </a:lnTo>
                <a:lnTo>
                  <a:pt x="51286" y="17437"/>
                </a:lnTo>
                <a:lnTo>
                  <a:pt x="51286" y="17679"/>
                </a:lnTo>
                <a:lnTo>
                  <a:pt x="51286" y="17920"/>
                </a:lnTo>
                <a:lnTo>
                  <a:pt x="51346" y="18101"/>
                </a:lnTo>
                <a:lnTo>
                  <a:pt x="51467" y="18342"/>
                </a:lnTo>
                <a:lnTo>
                  <a:pt x="51587" y="18523"/>
                </a:lnTo>
                <a:lnTo>
                  <a:pt x="51768" y="18644"/>
                </a:lnTo>
                <a:lnTo>
                  <a:pt x="52010" y="18765"/>
                </a:lnTo>
                <a:lnTo>
                  <a:pt x="52191" y="18825"/>
                </a:lnTo>
                <a:lnTo>
                  <a:pt x="52673" y="18825"/>
                </a:lnTo>
                <a:lnTo>
                  <a:pt x="52854" y="18765"/>
                </a:lnTo>
                <a:lnTo>
                  <a:pt x="53096" y="18644"/>
                </a:lnTo>
                <a:lnTo>
                  <a:pt x="53277" y="18523"/>
                </a:lnTo>
                <a:lnTo>
                  <a:pt x="53397" y="18342"/>
                </a:lnTo>
                <a:lnTo>
                  <a:pt x="53518" y="18101"/>
                </a:lnTo>
                <a:lnTo>
                  <a:pt x="53578" y="17920"/>
                </a:lnTo>
                <a:lnTo>
                  <a:pt x="53578" y="17679"/>
                </a:lnTo>
                <a:lnTo>
                  <a:pt x="53578" y="17437"/>
                </a:lnTo>
                <a:lnTo>
                  <a:pt x="53518" y="17256"/>
                </a:lnTo>
                <a:lnTo>
                  <a:pt x="53397" y="17015"/>
                </a:lnTo>
                <a:lnTo>
                  <a:pt x="53277" y="16834"/>
                </a:lnTo>
                <a:lnTo>
                  <a:pt x="53096" y="16713"/>
                </a:lnTo>
                <a:lnTo>
                  <a:pt x="52854" y="16593"/>
                </a:lnTo>
                <a:lnTo>
                  <a:pt x="52673" y="16532"/>
                </a:lnTo>
                <a:close/>
                <a:moveTo>
                  <a:pt x="57983" y="16532"/>
                </a:moveTo>
                <a:lnTo>
                  <a:pt x="57802" y="16593"/>
                </a:lnTo>
                <a:lnTo>
                  <a:pt x="57561" y="16713"/>
                </a:lnTo>
                <a:lnTo>
                  <a:pt x="57380" y="16834"/>
                </a:lnTo>
                <a:lnTo>
                  <a:pt x="57259" y="17015"/>
                </a:lnTo>
                <a:lnTo>
                  <a:pt x="57138" y="17256"/>
                </a:lnTo>
                <a:lnTo>
                  <a:pt x="57078" y="17437"/>
                </a:lnTo>
                <a:lnTo>
                  <a:pt x="57078" y="17679"/>
                </a:lnTo>
                <a:lnTo>
                  <a:pt x="57078" y="17920"/>
                </a:lnTo>
                <a:lnTo>
                  <a:pt x="57138" y="18101"/>
                </a:lnTo>
                <a:lnTo>
                  <a:pt x="57259" y="18342"/>
                </a:lnTo>
                <a:lnTo>
                  <a:pt x="57380" y="18523"/>
                </a:lnTo>
                <a:lnTo>
                  <a:pt x="57561" y="18644"/>
                </a:lnTo>
                <a:lnTo>
                  <a:pt x="57802" y="18765"/>
                </a:lnTo>
                <a:lnTo>
                  <a:pt x="57983" y="18825"/>
                </a:lnTo>
                <a:lnTo>
                  <a:pt x="58466" y="18825"/>
                </a:lnTo>
                <a:lnTo>
                  <a:pt x="58647" y="18765"/>
                </a:lnTo>
                <a:lnTo>
                  <a:pt x="58888" y="18644"/>
                </a:lnTo>
                <a:lnTo>
                  <a:pt x="59069" y="18523"/>
                </a:lnTo>
                <a:lnTo>
                  <a:pt x="59190" y="18342"/>
                </a:lnTo>
                <a:lnTo>
                  <a:pt x="59310" y="18101"/>
                </a:lnTo>
                <a:lnTo>
                  <a:pt x="59371" y="17920"/>
                </a:lnTo>
                <a:lnTo>
                  <a:pt x="59371" y="17679"/>
                </a:lnTo>
                <a:lnTo>
                  <a:pt x="59371" y="17437"/>
                </a:lnTo>
                <a:lnTo>
                  <a:pt x="59310" y="17256"/>
                </a:lnTo>
                <a:lnTo>
                  <a:pt x="59190" y="17015"/>
                </a:lnTo>
                <a:lnTo>
                  <a:pt x="59069" y="16834"/>
                </a:lnTo>
                <a:lnTo>
                  <a:pt x="58888" y="16713"/>
                </a:lnTo>
                <a:lnTo>
                  <a:pt x="58647" y="16593"/>
                </a:lnTo>
                <a:lnTo>
                  <a:pt x="58466" y="16532"/>
                </a:lnTo>
                <a:close/>
                <a:moveTo>
                  <a:pt x="63775" y="16532"/>
                </a:moveTo>
                <a:lnTo>
                  <a:pt x="63594" y="16593"/>
                </a:lnTo>
                <a:lnTo>
                  <a:pt x="63353" y="16713"/>
                </a:lnTo>
                <a:lnTo>
                  <a:pt x="63172" y="16834"/>
                </a:lnTo>
                <a:lnTo>
                  <a:pt x="63051" y="17015"/>
                </a:lnTo>
                <a:lnTo>
                  <a:pt x="62931" y="17256"/>
                </a:lnTo>
                <a:lnTo>
                  <a:pt x="62870" y="17437"/>
                </a:lnTo>
                <a:lnTo>
                  <a:pt x="62870" y="17679"/>
                </a:lnTo>
                <a:lnTo>
                  <a:pt x="62870" y="17920"/>
                </a:lnTo>
                <a:lnTo>
                  <a:pt x="62931" y="18101"/>
                </a:lnTo>
                <a:lnTo>
                  <a:pt x="63051" y="18342"/>
                </a:lnTo>
                <a:lnTo>
                  <a:pt x="63172" y="18523"/>
                </a:lnTo>
                <a:lnTo>
                  <a:pt x="63353" y="18644"/>
                </a:lnTo>
                <a:lnTo>
                  <a:pt x="63594" y="18765"/>
                </a:lnTo>
                <a:lnTo>
                  <a:pt x="63775" y="18825"/>
                </a:lnTo>
                <a:lnTo>
                  <a:pt x="64258" y="18825"/>
                </a:lnTo>
                <a:lnTo>
                  <a:pt x="64439" y="18765"/>
                </a:lnTo>
                <a:lnTo>
                  <a:pt x="64680" y="18644"/>
                </a:lnTo>
                <a:lnTo>
                  <a:pt x="64861" y="18523"/>
                </a:lnTo>
                <a:lnTo>
                  <a:pt x="64982" y="18342"/>
                </a:lnTo>
                <a:lnTo>
                  <a:pt x="65103" y="18101"/>
                </a:lnTo>
                <a:lnTo>
                  <a:pt x="65163" y="17920"/>
                </a:lnTo>
                <a:lnTo>
                  <a:pt x="65163" y="17679"/>
                </a:lnTo>
                <a:lnTo>
                  <a:pt x="65163" y="17437"/>
                </a:lnTo>
                <a:lnTo>
                  <a:pt x="65103" y="17256"/>
                </a:lnTo>
                <a:lnTo>
                  <a:pt x="64982" y="17015"/>
                </a:lnTo>
                <a:lnTo>
                  <a:pt x="64861" y="16834"/>
                </a:lnTo>
                <a:lnTo>
                  <a:pt x="64680" y="16713"/>
                </a:lnTo>
                <a:lnTo>
                  <a:pt x="64439" y="16593"/>
                </a:lnTo>
                <a:lnTo>
                  <a:pt x="64258" y="16532"/>
                </a:lnTo>
                <a:close/>
                <a:moveTo>
                  <a:pt x="69386" y="16593"/>
                </a:moveTo>
                <a:lnTo>
                  <a:pt x="69085" y="16774"/>
                </a:lnTo>
                <a:lnTo>
                  <a:pt x="68843" y="17015"/>
                </a:lnTo>
                <a:lnTo>
                  <a:pt x="68723" y="17317"/>
                </a:lnTo>
                <a:lnTo>
                  <a:pt x="68662" y="17679"/>
                </a:lnTo>
                <a:lnTo>
                  <a:pt x="68662" y="17920"/>
                </a:lnTo>
                <a:lnTo>
                  <a:pt x="68723" y="18101"/>
                </a:lnTo>
                <a:lnTo>
                  <a:pt x="68843" y="18342"/>
                </a:lnTo>
                <a:lnTo>
                  <a:pt x="68964" y="18523"/>
                </a:lnTo>
                <a:lnTo>
                  <a:pt x="69145" y="18644"/>
                </a:lnTo>
                <a:lnTo>
                  <a:pt x="69386" y="18765"/>
                </a:lnTo>
                <a:lnTo>
                  <a:pt x="69567" y="18825"/>
                </a:lnTo>
                <a:lnTo>
                  <a:pt x="70050" y="18825"/>
                </a:lnTo>
                <a:lnTo>
                  <a:pt x="70231" y="18765"/>
                </a:lnTo>
                <a:lnTo>
                  <a:pt x="70472" y="18644"/>
                </a:lnTo>
                <a:lnTo>
                  <a:pt x="70593" y="18523"/>
                </a:lnTo>
                <a:lnTo>
                  <a:pt x="69386" y="16593"/>
                </a:lnTo>
                <a:close/>
                <a:moveTo>
                  <a:pt x="4284" y="20273"/>
                </a:moveTo>
                <a:lnTo>
                  <a:pt x="3620" y="21661"/>
                </a:lnTo>
                <a:lnTo>
                  <a:pt x="3922" y="21480"/>
                </a:lnTo>
                <a:lnTo>
                  <a:pt x="4164" y="21238"/>
                </a:lnTo>
                <a:lnTo>
                  <a:pt x="4284" y="20937"/>
                </a:lnTo>
                <a:lnTo>
                  <a:pt x="4345" y="20575"/>
                </a:lnTo>
                <a:lnTo>
                  <a:pt x="4284" y="20273"/>
                </a:lnTo>
                <a:close/>
                <a:moveTo>
                  <a:pt x="71619" y="20273"/>
                </a:moveTo>
                <a:lnTo>
                  <a:pt x="71559" y="20575"/>
                </a:lnTo>
                <a:lnTo>
                  <a:pt x="71619" y="20937"/>
                </a:lnTo>
                <a:lnTo>
                  <a:pt x="71740" y="21238"/>
                </a:lnTo>
                <a:lnTo>
                  <a:pt x="71981" y="21480"/>
                </a:lnTo>
                <a:lnTo>
                  <a:pt x="72283" y="21661"/>
                </a:lnTo>
                <a:lnTo>
                  <a:pt x="71619" y="20273"/>
                </a:lnTo>
                <a:close/>
                <a:moveTo>
                  <a:pt x="8749" y="19428"/>
                </a:moveTo>
                <a:lnTo>
                  <a:pt x="8568" y="19489"/>
                </a:lnTo>
                <a:lnTo>
                  <a:pt x="8327" y="19609"/>
                </a:lnTo>
                <a:lnTo>
                  <a:pt x="8146" y="19730"/>
                </a:lnTo>
                <a:lnTo>
                  <a:pt x="8025" y="19911"/>
                </a:lnTo>
                <a:lnTo>
                  <a:pt x="7904" y="20152"/>
                </a:lnTo>
                <a:lnTo>
                  <a:pt x="7844" y="20333"/>
                </a:lnTo>
                <a:lnTo>
                  <a:pt x="7844" y="20575"/>
                </a:lnTo>
                <a:lnTo>
                  <a:pt x="7844" y="20816"/>
                </a:lnTo>
                <a:lnTo>
                  <a:pt x="7904" y="20997"/>
                </a:lnTo>
                <a:lnTo>
                  <a:pt x="8025" y="21238"/>
                </a:lnTo>
                <a:lnTo>
                  <a:pt x="8146" y="21419"/>
                </a:lnTo>
                <a:lnTo>
                  <a:pt x="8327" y="21540"/>
                </a:lnTo>
                <a:lnTo>
                  <a:pt x="8568" y="21661"/>
                </a:lnTo>
                <a:lnTo>
                  <a:pt x="8749" y="21721"/>
                </a:lnTo>
                <a:lnTo>
                  <a:pt x="9232" y="21721"/>
                </a:lnTo>
                <a:lnTo>
                  <a:pt x="9413" y="21661"/>
                </a:lnTo>
                <a:lnTo>
                  <a:pt x="9654" y="21540"/>
                </a:lnTo>
                <a:lnTo>
                  <a:pt x="9835" y="21419"/>
                </a:lnTo>
                <a:lnTo>
                  <a:pt x="9956" y="21238"/>
                </a:lnTo>
                <a:lnTo>
                  <a:pt x="10076" y="20997"/>
                </a:lnTo>
                <a:lnTo>
                  <a:pt x="10137" y="20816"/>
                </a:lnTo>
                <a:lnTo>
                  <a:pt x="10137" y="20575"/>
                </a:lnTo>
                <a:lnTo>
                  <a:pt x="10137" y="20333"/>
                </a:lnTo>
                <a:lnTo>
                  <a:pt x="10076" y="20152"/>
                </a:lnTo>
                <a:lnTo>
                  <a:pt x="9956" y="19911"/>
                </a:lnTo>
                <a:lnTo>
                  <a:pt x="9835" y="19730"/>
                </a:lnTo>
                <a:lnTo>
                  <a:pt x="9654" y="19609"/>
                </a:lnTo>
                <a:lnTo>
                  <a:pt x="9413" y="19489"/>
                </a:lnTo>
                <a:lnTo>
                  <a:pt x="9232" y="19428"/>
                </a:lnTo>
                <a:close/>
                <a:moveTo>
                  <a:pt x="14541" y="19428"/>
                </a:moveTo>
                <a:lnTo>
                  <a:pt x="14360" y="19489"/>
                </a:lnTo>
                <a:lnTo>
                  <a:pt x="14119" y="19609"/>
                </a:lnTo>
                <a:lnTo>
                  <a:pt x="13938" y="19730"/>
                </a:lnTo>
                <a:lnTo>
                  <a:pt x="13817" y="19911"/>
                </a:lnTo>
                <a:lnTo>
                  <a:pt x="13697" y="20152"/>
                </a:lnTo>
                <a:lnTo>
                  <a:pt x="13636" y="20333"/>
                </a:lnTo>
                <a:lnTo>
                  <a:pt x="13636" y="20575"/>
                </a:lnTo>
                <a:lnTo>
                  <a:pt x="13636" y="20816"/>
                </a:lnTo>
                <a:lnTo>
                  <a:pt x="13697" y="20997"/>
                </a:lnTo>
                <a:lnTo>
                  <a:pt x="13817" y="21238"/>
                </a:lnTo>
                <a:lnTo>
                  <a:pt x="13938" y="21419"/>
                </a:lnTo>
                <a:lnTo>
                  <a:pt x="14119" y="21540"/>
                </a:lnTo>
                <a:lnTo>
                  <a:pt x="14360" y="21661"/>
                </a:lnTo>
                <a:lnTo>
                  <a:pt x="14541" y="21721"/>
                </a:lnTo>
                <a:lnTo>
                  <a:pt x="15024" y="21721"/>
                </a:lnTo>
                <a:lnTo>
                  <a:pt x="15205" y="21661"/>
                </a:lnTo>
                <a:lnTo>
                  <a:pt x="15446" y="21540"/>
                </a:lnTo>
                <a:lnTo>
                  <a:pt x="15627" y="21419"/>
                </a:lnTo>
                <a:lnTo>
                  <a:pt x="15748" y="21238"/>
                </a:lnTo>
                <a:lnTo>
                  <a:pt x="15869" y="20997"/>
                </a:lnTo>
                <a:lnTo>
                  <a:pt x="15929" y="20816"/>
                </a:lnTo>
                <a:lnTo>
                  <a:pt x="15929" y="20575"/>
                </a:lnTo>
                <a:lnTo>
                  <a:pt x="15929" y="20333"/>
                </a:lnTo>
                <a:lnTo>
                  <a:pt x="15869" y="20152"/>
                </a:lnTo>
                <a:lnTo>
                  <a:pt x="15748" y="19911"/>
                </a:lnTo>
                <a:lnTo>
                  <a:pt x="15627" y="19730"/>
                </a:lnTo>
                <a:lnTo>
                  <a:pt x="15446" y="19609"/>
                </a:lnTo>
                <a:lnTo>
                  <a:pt x="15205" y="19489"/>
                </a:lnTo>
                <a:lnTo>
                  <a:pt x="15024" y="19428"/>
                </a:lnTo>
                <a:close/>
                <a:moveTo>
                  <a:pt x="20333" y="19428"/>
                </a:moveTo>
                <a:lnTo>
                  <a:pt x="20152" y="19489"/>
                </a:lnTo>
                <a:lnTo>
                  <a:pt x="19911" y="19609"/>
                </a:lnTo>
                <a:lnTo>
                  <a:pt x="19730" y="19730"/>
                </a:lnTo>
                <a:lnTo>
                  <a:pt x="19609" y="19911"/>
                </a:lnTo>
                <a:lnTo>
                  <a:pt x="19489" y="20152"/>
                </a:lnTo>
                <a:lnTo>
                  <a:pt x="19428" y="20333"/>
                </a:lnTo>
                <a:lnTo>
                  <a:pt x="19428" y="20575"/>
                </a:lnTo>
                <a:lnTo>
                  <a:pt x="19428" y="20816"/>
                </a:lnTo>
                <a:lnTo>
                  <a:pt x="19489" y="20997"/>
                </a:lnTo>
                <a:lnTo>
                  <a:pt x="19609" y="21238"/>
                </a:lnTo>
                <a:lnTo>
                  <a:pt x="19730" y="21419"/>
                </a:lnTo>
                <a:lnTo>
                  <a:pt x="19911" y="21540"/>
                </a:lnTo>
                <a:lnTo>
                  <a:pt x="20152" y="21661"/>
                </a:lnTo>
                <a:lnTo>
                  <a:pt x="20333" y="21721"/>
                </a:lnTo>
                <a:lnTo>
                  <a:pt x="20816" y="21721"/>
                </a:lnTo>
                <a:lnTo>
                  <a:pt x="20997" y="21661"/>
                </a:lnTo>
                <a:lnTo>
                  <a:pt x="21239" y="21540"/>
                </a:lnTo>
                <a:lnTo>
                  <a:pt x="21420" y="21419"/>
                </a:lnTo>
                <a:lnTo>
                  <a:pt x="21540" y="21238"/>
                </a:lnTo>
                <a:lnTo>
                  <a:pt x="21661" y="20997"/>
                </a:lnTo>
                <a:lnTo>
                  <a:pt x="21721" y="20816"/>
                </a:lnTo>
                <a:lnTo>
                  <a:pt x="21721" y="20575"/>
                </a:lnTo>
                <a:lnTo>
                  <a:pt x="21721" y="20333"/>
                </a:lnTo>
                <a:lnTo>
                  <a:pt x="21661" y="20152"/>
                </a:lnTo>
                <a:lnTo>
                  <a:pt x="21540" y="19911"/>
                </a:lnTo>
                <a:lnTo>
                  <a:pt x="21420" y="19730"/>
                </a:lnTo>
                <a:lnTo>
                  <a:pt x="21239" y="19609"/>
                </a:lnTo>
                <a:lnTo>
                  <a:pt x="20997" y="19489"/>
                </a:lnTo>
                <a:lnTo>
                  <a:pt x="20816" y="19428"/>
                </a:lnTo>
                <a:close/>
                <a:moveTo>
                  <a:pt x="26126" y="19428"/>
                </a:moveTo>
                <a:lnTo>
                  <a:pt x="25945" y="19489"/>
                </a:lnTo>
                <a:lnTo>
                  <a:pt x="25703" y="19609"/>
                </a:lnTo>
                <a:lnTo>
                  <a:pt x="25522" y="19730"/>
                </a:lnTo>
                <a:lnTo>
                  <a:pt x="25402" y="19911"/>
                </a:lnTo>
                <a:lnTo>
                  <a:pt x="25281" y="20152"/>
                </a:lnTo>
                <a:lnTo>
                  <a:pt x="25221" y="20333"/>
                </a:lnTo>
                <a:lnTo>
                  <a:pt x="25221" y="20575"/>
                </a:lnTo>
                <a:lnTo>
                  <a:pt x="25221" y="20816"/>
                </a:lnTo>
                <a:lnTo>
                  <a:pt x="25281" y="20997"/>
                </a:lnTo>
                <a:lnTo>
                  <a:pt x="25402" y="21238"/>
                </a:lnTo>
                <a:lnTo>
                  <a:pt x="25522" y="21419"/>
                </a:lnTo>
                <a:lnTo>
                  <a:pt x="25703" y="21540"/>
                </a:lnTo>
                <a:lnTo>
                  <a:pt x="25945" y="21661"/>
                </a:lnTo>
                <a:lnTo>
                  <a:pt x="26126" y="21721"/>
                </a:lnTo>
                <a:lnTo>
                  <a:pt x="26608" y="21721"/>
                </a:lnTo>
                <a:lnTo>
                  <a:pt x="26789" y="21661"/>
                </a:lnTo>
                <a:lnTo>
                  <a:pt x="27031" y="21540"/>
                </a:lnTo>
                <a:lnTo>
                  <a:pt x="27212" y="21419"/>
                </a:lnTo>
                <a:lnTo>
                  <a:pt x="27332" y="21238"/>
                </a:lnTo>
                <a:lnTo>
                  <a:pt x="27453" y="20997"/>
                </a:lnTo>
                <a:lnTo>
                  <a:pt x="27513" y="20816"/>
                </a:lnTo>
                <a:lnTo>
                  <a:pt x="27513" y="20575"/>
                </a:lnTo>
                <a:lnTo>
                  <a:pt x="27513" y="20333"/>
                </a:lnTo>
                <a:lnTo>
                  <a:pt x="27453" y="20152"/>
                </a:lnTo>
                <a:lnTo>
                  <a:pt x="27332" y="19911"/>
                </a:lnTo>
                <a:lnTo>
                  <a:pt x="27212" y="19730"/>
                </a:lnTo>
                <a:lnTo>
                  <a:pt x="27031" y="19609"/>
                </a:lnTo>
                <a:lnTo>
                  <a:pt x="26789" y="19489"/>
                </a:lnTo>
                <a:lnTo>
                  <a:pt x="26608" y="19428"/>
                </a:lnTo>
                <a:close/>
                <a:moveTo>
                  <a:pt x="31918" y="19428"/>
                </a:moveTo>
                <a:lnTo>
                  <a:pt x="31737" y="19489"/>
                </a:lnTo>
                <a:lnTo>
                  <a:pt x="31496" y="19609"/>
                </a:lnTo>
                <a:lnTo>
                  <a:pt x="31315" y="19730"/>
                </a:lnTo>
                <a:lnTo>
                  <a:pt x="31194" y="19911"/>
                </a:lnTo>
                <a:lnTo>
                  <a:pt x="31073" y="20152"/>
                </a:lnTo>
                <a:lnTo>
                  <a:pt x="31013" y="20333"/>
                </a:lnTo>
                <a:lnTo>
                  <a:pt x="31013" y="20575"/>
                </a:lnTo>
                <a:lnTo>
                  <a:pt x="31013" y="20816"/>
                </a:lnTo>
                <a:lnTo>
                  <a:pt x="31073" y="20997"/>
                </a:lnTo>
                <a:lnTo>
                  <a:pt x="31194" y="21238"/>
                </a:lnTo>
                <a:lnTo>
                  <a:pt x="31315" y="21419"/>
                </a:lnTo>
                <a:lnTo>
                  <a:pt x="31496" y="21540"/>
                </a:lnTo>
                <a:lnTo>
                  <a:pt x="31737" y="21661"/>
                </a:lnTo>
                <a:lnTo>
                  <a:pt x="31918" y="21721"/>
                </a:lnTo>
                <a:lnTo>
                  <a:pt x="32401" y="21721"/>
                </a:lnTo>
                <a:lnTo>
                  <a:pt x="32582" y="21661"/>
                </a:lnTo>
                <a:lnTo>
                  <a:pt x="32823" y="21540"/>
                </a:lnTo>
                <a:lnTo>
                  <a:pt x="33004" y="21419"/>
                </a:lnTo>
                <a:lnTo>
                  <a:pt x="33125" y="21238"/>
                </a:lnTo>
                <a:lnTo>
                  <a:pt x="33245" y="20997"/>
                </a:lnTo>
                <a:lnTo>
                  <a:pt x="33306" y="20816"/>
                </a:lnTo>
                <a:lnTo>
                  <a:pt x="33306" y="20575"/>
                </a:lnTo>
                <a:lnTo>
                  <a:pt x="33306" y="20333"/>
                </a:lnTo>
                <a:lnTo>
                  <a:pt x="33245" y="20152"/>
                </a:lnTo>
                <a:lnTo>
                  <a:pt x="33125" y="19911"/>
                </a:lnTo>
                <a:lnTo>
                  <a:pt x="33004" y="19730"/>
                </a:lnTo>
                <a:lnTo>
                  <a:pt x="32823" y="19609"/>
                </a:lnTo>
                <a:lnTo>
                  <a:pt x="32582" y="19489"/>
                </a:lnTo>
                <a:lnTo>
                  <a:pt x="32401" y="19428"/>
                </a:lnTo>
                <a:close/>
                <a:moveTo>
                  <a:pt x="37710" y="19428"/>
                </a:moveTo>
                <a:lnTo>
                  <a:pt x="37529" y="19489"/>
                </a:lnTo>
                <a:lnTo>
                  <a:pt x="37288" y="19609"/>
                </a:lnTo>
                <a:lnTo>
                  <a:pt x="37107" y="19730"/>
                </a:lnTo>
                <a:lnTo>
                  <a:pt x="36986" y="19911"/>
                </a:lnTo>
                <a:lnTo>
                  <a:pt x="36865" y="20152"/>
                </a:lnTo>
                <a:lnTo>
                  <a:pt x="36805" y="20333"/>
                </a:lnTo>
                <a:lnTo>
                  <a:pt x="36805" y="20575"/>
                </a:lnTo>
                <a:lnTo>
                  <a:pt x="36805" y="20816"/>
                </a:lnTo>
                <a:lnTo>
                  <a:pt x="36865" y="20997"/>
                </a:lnTo>
                <a:lnTo>
                  <a:pt x="36986" y="21238"/>
                </a:lnTo>
                <a:lnTo>
                  <a:pt x="37107" y="21419"/>
                </a:lnTo>
                <a:lnTo>
                  <a:pt x="37288" y="21540"/>
                </a:lnTo>
                <a:lnTo>
                  <a:pt x="37529" y="21661"/>
                </a:lnTo>
                <a:lnTo>
                  <a:pt x="37710" y="21721"/>
                </a:lnTo>
                <a:lnTo>
                  <a:pt x="38193" y="21721"/>
                </a:lnTo>
                <a:lnTo>
                  <a:pt x="38374" y="21661"/>
                </a:lnTo>
                <a:lnTo>
                  <a:pt x="38615" y="21540"/>
                </a:lnTo>
                <a:lnTo>
                  <a:pt x="38796" y="21419"/>
                </a:lnTo>
                <a:lnTo>
                  <a:pt x="38917" y="21238"/>
                </a:lnTo>
                <a:lnTo>
                  <a:pt x="39038" y="20997"/>
                </a:lnTo>
                <a:lnTo>
                  <a:pt x="39098" y="20816"/>
                </a:lnTo>
                <a:lnTo>
                  <a:pt x="39098" y="20575"/>
                </a:lnTo>
                <a:lnTo>
                  <a:pt x="39098" y="20333"/>
                </a:lnTo>
                <a:lnTo>
                  <a:pt x="39038" y="20152"/>
                </a:lnTo>
                <a:lnTo>
                  <a:pt x="38917" y="19911"/>
                </a:lnTo>
                <a:lnTo>
                  <a:pt x="38796" y="19730"/>
                </a:lnTo>
                <a:lnTo>
                  <a:pt x="38615" y="19609"/>
                </a:lnTo>
                <a:lnTo>
                  <a:pt x="38374" y="19489"/>
                </a:lnTo>
                <a:lnTo>
                  <a:pt x="38193" y="19428"/>
                </a:lnTo>
                <a:close/>
                <a:moveTo>
                  <a:pt x="43502" y="19428"/>
                </a:moveTo>
                <a:lnTo>
                  <a:pt x="43321" y="19489"/>
                </a:lnTo>
                <a:lnTo>
                  <a:pt x="43080" y="19609"/>
                </a:lnTo>
                <a:lnTo>
                  <a:pt x="42899" y="19730"/>
                </a:lnTo>
                <a:lnTo>
                  <a:pt x="42778" y="19911"/>
                </a:lnTo>
                <a:lnTo>
                  <a:pt x="42658" y="20152"/>
                </a:lnTo>
                <a:lnTo>
                  <a:pt x="42597" y="20333"/>
                </a:lnTo>
                <a:lnTo>
                  <a:pt x="42597" y="20575"/>
                </a:lnTo>
                <a:lnTo>
                  <a:pt x="42597" y="20816"/>
                </a:lnTo>
                <a:lnTo>
                  <a:pt x="42658" y="20997"/>
                </a:lnTo>
                <a:lnTo>
                  <a:pt x="42778" y="21238"/>
                </a:lnTo>
                <a:lnTo>
                  <a:pt x="42899" y="21419"/>
                </a:lnTo>
                <a:lnTo>
                  <a:pt x="43080" y="21540"/>
                </a:lnTo>
                <a:lnTo>
                  <a:pt x="43321" y="21661"/>
                </a:lnTo>
                <a:lnTo>
                  <a:pt x="43502" y="21721"/>
                </a:lnTo>
                <a:lnTo>
                  <a:pt x="43985" y="21721"/>
                </a:lnTo>
                <a:lnTo>
                  <a:pt x="44166" y="21661"/>
                </a:lnTo>
                <a:lnTo>
                  <a:pt x="44407" y="21540"/>
                </a:lnTo>
                <a:lnTo>
                  <a:pt x="44588" y="21419"/>
                </a:lnTo>
                <a:lnTo>
                  <a:pt x="44709" y="21238"/>
                </a:lnTo>
                <a:lnTo>
                  <a:pt x="44830" y="20997"/>
                </a:lnTo>
                <a:lnTo>
                  <a:pt x="44890" y="20816"/>
                </a:lnTo>
                <a:lnTo>
                  <a:pt x="44890" y="20575"/>
                </a:lnTo>
                <a:lnTo>
                  <a:pt x="44890" y="20333"/>
                </a:lnTo>
                <a:lnTo>
                  <a:pt x="44830" y="20152"/>
                </a:lnTo>
                <a:lnTo>
                  <a:pt x="44709" y="19911"/>
                </a:lnTo>
                <a:lnTo>
                  <a:pt x="44588" y="19730"/>
                </a:lnTo>
                <a:lnTo>
                  <a:pt x="44407" y="19609"/>
                </a:lnTo>
                <a:lnTo>
                  <a:pt x="44166" y="19489"/>
                </a:lnTo>
                <a:lnTo>
                  <a:pt x="43985" y="19428"/>
                </a:lnTo>
                <a:close/>
                <a:moveTo>
                  <a:pt x="49295" y="19428"/>
                </a:moveTo>
                <a:lnTo>
                  <a:pt x="49114" y="19489"/>
                </a:lnTo>
                <a:lnTo>
                  <a:pt x="48872" y="19609"/>
                </a:lnTo>
                <a:lnTo>
                  <a:pt x="48691" y="19730"/>
                </a:lnTo>
                <a:lnTo>
                  <a:pt x="48571" y="19911"/>
                </a:lnTo>
                <a:lnTo>
                  <a:pt x="48450" y="20152"/>
                </a:lnTo>
                <a:lnTo>
                  <a:pt x="48390" y="20333"/>
                </a:lnTo>
                <a:lnTo>
                  <a:pt x="48390" y="20575"/>
                </a:lnTo>
                <a:lnTo>
                  <a:pt x="48390" y="20816"/>
                </a:lnTo>
                <a:lnTo>
                  <a:pt x="48450" y="20997"/>
                </a:lnTo>
                <a:lnTo>
                  <a:pt x="48571" y="21238"/>
                </a:lnTo>
                <a:lnTo>
                  <a:pt x="48691" y="21419"/>
                </a:lnTo>
                <a:lnTo>
                  <a:pt x="48872" y="21540"/>
                </a:lnTo>
                <a:lnTo>
                  <a:pt x="49114" y="21661"/>
                </a:lnTo>
                <a:lnTo>
                  <a:pt x="49295" y="21721"/>
                </a:lnTo>
                <a:lnTo>
                  <a:pt x="49777" y="21721"/>
                </a:lnTo>
                <a:lnTo>
                  <a:pt x="49958" y="21661"/>
                </a:lnTo>
                <a:lnTo>
                  <a:pt x="50200" y="21540"/>
                </a:lnTo>
                <a:lnTo>
                  <a:pt x="50381" y="21419"/>
                </a:lnTo>
                <a:lnTo>
                  <a:pt x="50501" y="21238"/>
                </a:lnTo>
                <a:lnTo>
                  <a:pt x="50622" y="20997"/>
                </a:lnTo>
                <a:lnTo>
                  <a:pt x="50682" y="20816"/>
                </a:lnTo>
                <a:lnTo>
                  <a:pt x="50682" y="20575"/>
                </a:lnTo>
                <a:lnTo>
                  <a:pt x="50682" y="20333"/>
                </a:lnTo>
                <a:lnTo>
                  <a:pt x="50622" y="20152"/>
                </a:lnTo>
                <a:lnTo>
                  <a:pt x="50501" y="19911"/>
                </a:lnTo>
                <a:lnTo>
                  <a:pt x="50381" y="19730"/>
                </a:lnTo>
                <a:lnTo>
                  <a:pt x="50200" y="19609"/>
                </a:lnTo>
                <a:lnTo>
                  <a:pt x="49958" y="19489"/>
                </a:lnTo>
                <a:lnTo>
                  <a:pt x="49777" y="19428"/>
                </a:lnTo>
                <a:close/>
                <a:moveTo>
                  <a:pt x="55087" y="19428"/>
                </a:moveTo>
                <a:lnTo>
                  <a:pt x="54906" y="19489"/>
                </a:lnTo>
                <a:lnTo>
                  <a:pt x="54665" y="19609"/>
                </a:lnTo>
                <a:lnTo>
                  <a:pt x="54483" y="19730"/>
                </a:lnTo>
                <a:lnTo>
                  <a:pt x="54363" y="19911"/>
                </a:lnTo>
                <a:lnTo>
                  <a:pt x="54242" y="20152"/>
                </a:lnTo>
                <a:lnTo>
                  <a:pt x="54182" y="20333"/>
                </a:lnTo>
                <a:lnTo>
                  <a:pt x="54182" y="20575"/>
                </a:lnTo>
                <a:lnTo>
                  <a:pt x="54182" y="20816"/>
                </a:lnTo>
                <a:lnTo>
                  <a:pt x="54242" y="20997"/>
                </a:lnTo>
                <a:lnTo>
                  <a:pt x="54363" y="21238"/>
                </a:lnTo>
                <a:lnTo>
                  <a:pt x="54483" y="21419"/>
                </a:lnTo>
                <a:lnTo>
                  <a:pt x="54665" y="21540"/>
                </a:lnTo>
                <a:lnTo>
                  <a:pt x="54906" y="21661"/>
                </a:lnTo>
                <a:lnTo>
                  <a:pt x="55087" y="21721"/>
                </a:lnTo>
                <a:lnTo>
                  <a:pt x="55570" y="21721"/>
                </a:lnTo>
                <a:lnTo>
                  <a:pt x="55751" y="21661"/>
                </a:lnTo>
                <a:lnTo>
                  <a:pt x="55992" y="21540"/>
                </a:lnTo>
                <a:lnTo>
                  <a:pt x="56173" y="21419"/>
                </a:lnTo>
                <a:lnTo>
                  <a:pt x="56294" y="21238"/>
                </a:lnTo>
                <a:lnTo>
                  <a:pt x="56414" y="20997"/>
                </a:lnTo>
                <a:lnTo>
                  <a:pt x="56475" y="20816"/>
                </a:lnTo>
                <a:lnTo>
                  <a:pt x="56475" y="20575"/>
                </a:lnTo>
                <a:lnTo>
                  <a:pt x="56475" y="20333"/>
                </a:lnTo>
                <a:lnTo>
                  <a:pt x="56414" y="20152"/>
                </a:lnTo>
                <a:lnTo>
                  <a:pt x="56294" y="19911"/>
                </a:lnTo>
                <a:lnTo>
                  <a:pt x="56173" y="19730"/>
                </a:lnTo>
                <a:lnTo>
                  <a:pt x="55992" y="19609"/>
                </a:lnTo>
                <a:lnTo>
                  <a:pt x="55751" y="19489"/>
                </a:lnTo>
                <a:lnTo>
                  <a:pt x="55570" y="19428"/>
                </a:lnTo>
                <a:close/>
                <a:moveTo>
                  <a:pt x="60879" y="19428"/>
                </a:moveTo>
                <a:lnTo>
                  <a:pt x="60698" y="19489"/>
                </a:lnTo>
                <a:lnTo>
                  <a:pt x="60457" y="19609"/>
                </a:lnTo>
                <a:lnTo>
                  <a:pt x="60276" y="19730"/>
                </a:lnTo>
                <a:lnTo>
                  <a:pt x="60155" y="19911"/>
                </a:lnTo>
                <a:lnTo>
                  <a:pt x="60034" y="20152"/>
                </a:lnTo>
                <a:lnTo>
                  <a:pt x="59974" y="20333"/>
                </a:lnTo>
                <a:lnTo>
                  <a:pt x="59974" y="20575"/>
                </a:lnTo>
                <a:lnTo>
                  <a:pt x="59974" y="20816"/>
                </a:lnTo>
                <a:lnTo>
                  <a:pt x="60034" y="20997"/>
                </a:lnTo>
                <a:lnTo>
                  <a:pt x="60155" y="21238"/>
                </a:lnTo>
                <a:lnTo>
                  <a:pt x="60276" y="21419"/>
                </a:lnTo>
                <a:lnTo>
                  <a:pt x="60457" y="21540"/>
                </a:lnTo>
                <a:lnTo>
                  <a:pt x="60698" y="21661"/>
                </a:lnTo>
                <a:lnTo>
                  <a:pt x="60879" y="21721"/>
                </a:lnTo>
                <a:lnTo>
                  <a:pt x="61362" y="21721"/>
                </a:lnTo>
                <a:lnTo>
                  <a:pt x="61543" y="21661"/>
                </a:lnTo>
                <a:lnTo>
                  <a:pt x="61784" y="21540"/>
                </a:lnTo>
                <a:lnTo>
                  <a:pt x="61965" y="21419"/>
                </a:lnTo>
                <a:lnTo>
                  <a:pt x="62086" y="21238"/>
                </a:lnTo>
                <a:lnTo>
                  <a:pt x="62206" y="20997"/>
                </a:lnTo>
                <a:lnTo>
                  <a:pt x="62267" y="20816"/>
                </a:lnTo>
                <a:lnTo>
                  <a:pt x="62267" y="20575"/>
                </a:lnTo>
                <a:lnTo>
                  <a:pt x="62267" y="20333"/>
                </a:lnTo>
                <a:lnTo>
                  <a:pt x="62206" y="20152"/>
                </a:lnTo>
                <a:lnTo>
                  <a:pt x="62086" y="19911"/>
                </a:lnTo>
                <a:lnTo>
                  <a:pt x="61965" y="19730"/>
                </a:lnTo>
                <a:lnTo>
                  <a:pt x="61784" y="19609"/>
                </a:lnTo>
                <a:lnTo>
                  <a:pt x="61543" y="19489"/>
                </a:lnTo>
                <a:lnTo>
                  <a:pt x="61362" y="19428"/>
                </a:lnTo>
                <a:close/>
                <a:moveTo>
                  <a:pt x="66671" y="19428"/>
                </a:moveTo>
                <a:lnTo>
                  <a:pt x="66490" y="19489"/>
                </a:lnTo>
                <a:lnTo>
                  <a:pt x="66249" y="19609"/>
                </a:lnTo>
                <a:lnTo>
                  <a:pt x="66068" y="19730"/>
                </a:lnTo>
                <a:lnTo>
                  <a:pt x="65947" y="19911"/>
                </a:lnTo>
                <a:lnTo>
                  <a:pt x="65827" y="20152"/>
                </a:lnTo>
                <a:lnTo>
                  <a:pt x="65766" y="20333"/>
                </a:lnTo>
                <a:lnTo>
                  <a:pt x="65766" y="20575"/>
                </a:lnTo>
                <a:lnTo>
                  <a:pt x="65766" y="20816"/>
                </a:lnTo>
                <a:lnTo>
                  <a:pt x="65827" y="20997"/>
                </a:lnTo>
                <a:lnTo>
                  <a:pt x="65947" y="21238"/>
                </a:lnTo>
                <a:lnTo>
                  <a:pt x="66068" y="21419"/>
                </a:lnTo>
                <a:lnTo>
                  <a:pt x="66249" y="21540"/>
                </a:lnTo>
                <a:lnTo>
                  <a:pt x="66490" y="21661"/>
                </a:lnTo>
                <a:lnTo>
                  <a:pt x="66671" y="21721"/>
                </a:lnTo>
                <a:lnTo>
                  <a:pt x="67154" y="21721"/>
                </a:lnTo>
                <a:lnTo>
                  <a:pt x="67335" y="21661"/>
                </a:lnTo>
                <a:lnTo>
                  <a:pt x="67576" y="21540"/>
                </a:lnTo>
                <a:lnTo>
                  <a:pt x="67757" y="21419"/>
                </a:lnTo>
                <a:lnTo>
                  <a:pt x="67878" y="21238"/>
                </a:lnTo>
                <a:lnTo>
                  <a:pt x="67999" y="20997"/>
                </a:lnTo>
                <a:lnTo>
                  <a:pt x="68059" y="20816"/>
                </a:lnTo>
                <a:lnTo>
                  <a:pt x="68059" y="20575"/>
                </a:lnTo>
                <a:lnTo>
                  <a:pt x="68059" y="20333"/>
                </a:lnTo>
                <a:lnTo>
                  <a:pt x="67999" y="20152"/>
                </a:lnTo>
                <a:lnTo>
                  <a:pt x="67878" y="19911"/>
                </a:lnTo>
                <a:lnTo>
                  <a:pt x="67757" y="19730"/>
                </a:lnTo>
                <a:lnTo>
                  <a:pt x="67576" y="19609"/>
                </a:lnTo>
                <a:lnTo>
                  <a:pt x="67335" y="19489"/>
                </a:lnTo>
                <a:lnTo>
                  <a:pt x="67154" y="19428"/>
                </a:lnTo>
                <a:close/>
                <a:moveTo>
                  <a:pt x="5853" y="22324"/>
                </a:moveTo>
                <a:lnTo>
                  <a:pt x="5672" y="22385"/>
                </a:lnTo>
                <a:lnTo>
                  <a:pt x="5431" y="22505"/>
                </a:lnTo>
                <a:lnTo>
                  <a:pt x="5250" y="22626"/>
                </a:lnTo>
                <a:lnTo>
                  <a:pt x="5129" y="22807"/>
                </a:lnTo>
                <a:lnTo>
                  <a:pt x="5008" y="23048"/>
                </a:lnTo>
                <a:lnTo>
                  <a:pt x="4948" y="23229"/>
                </a:lnTo>
                <a:lnTo>
                  <a:pt x="4948" y="23471"/>
                </a:lnTo>
                <a:lnTo>
                  <a:pt x="4948" y="23712"/>
                </a:lnTo>
                <a:lnTo>
                  <a:pt x="5008" y="23893"/>
                </a:lnTo>
                <a:lnTo>
                  <a:pt x="5129" y="24135"/>
                </a:lnTo>
                <a:lnTo>
                  <a:pt x="5250" y="24316"/>
                </a:lnTo>
                <a:lnTo>
                  <a:pt x="5431" y="24436"/>
                </a:lnTo>
                <a:lnTo>
                  <a:pt x="5672" y="24557"/>
                </a:lnTo>
                <a:lnTo>
                  <a:pt x="5853" y="24617"/>
                </a:lnTo>
                <a:lnTo>
                  <a:pt x="6336" y="24617"/>
                </a:lnTo>
                <a:lnTo>
                  <a:pt x="6517" y="24557"/>
                </a:lnTo>
                <a:lnTo>
                  <a:pt x="6758" y="24436"/>
                </a:lnTo>
                <a:lnTo>
                  <a:pt x="6939" y="24316"/>
                </a:lnTo>
                <a:lnTo>
                  <a:pt x="7060" y="24135"/>
                </a:lnTo>
                <a:lnTo>
                  <a:pt x="7180" y="23893"/>
                </a:lnTo>
                <a:lnTo>
                  <a:pt x="7241" y="23712"/>
                </a:lnTo>
                <a:lnTo>
                  <a:pt x="7241" y="23471"/>
                </a:lnTo>
                <a:lnTo>
                  <a:pt x="7241" y="23229"/>
                </a:lnTo>
                <a:lnTo>
                  <a:pt x="7180" y="23048"/>
                </a:lnTo>
                <a:lnTo>
                  <a:pt x="7060" y="22807"/>
                </a:lnTo>
                <a:lnTo>
                  <a:pt x="6939" y="22626"/>
                </a:lnTo>
                <a:lnTo>
                  <a:pt x="6758" y="22505"/>
                </a:lnTo>
                <a:lnTo>
                  <a:pt x="6517" y="22385"/>
                </a:lnTo>
                <a:lnTo>
                  <a:pt x="6336" y="22324"/>
                </a:lnTo>
                <a:close/>
                <a:moveTo>
                  <a:pt x="11645" y="22324"/>
                </a:moveTo>
                <a:lnTo>
                  <a:pt x="11464" y="22385"/>
                </a:lnTo>
                <a:lnTo>
                  <a:pt x="11223" y="22505"/>
                </a:lnTo>
                <a:lnTo>
                  <a:pt x="11042" y="22626"/>
                </a:lnTo>
                <a:lnTo>
                  <a:pt x="10921" y="22807"/>
                </a:lnTo>
                <a:lnTo>
                  <a:pt x="10800" y="23048"/>
                </a:lnTo>
                <a:lnTo>
                  <a:pt x="10740" y="23229"/>
                </a:lnTo>
                <a:lnTo>
                  <a:pt x="10740" y="23471"/>
                </a:lnTo>
                <a:lnTo>
                  <a:pt x="10740" y="23712"/>
                </a:lnTo>
                <a:lnTo>
                  <a:pt x="10800" y="23893"/>
                </a:lnTo>
                <a:lnTo>
                  <a:pt x="10921" y="24135"/>
                </a:lnTo>
                <a:lnTo>
                  <a:pt x="11042" y="24316"/>
                </a:lnTo>
                <a:lnTo>
                  <a:pt x="11223" y="24436"/>
                </a:lnTo>
                <a:lnTo>
                  <a:pt x="11464" y="24557"/>
                </a:lnTo>
                <a:lnTo>
                  <a:pt x="11645" y="24617"/>
                </a:lnTo>
                <a:lnTo>
                  <a:pt x="12128" y="24617"/>
                </a:lnTo>
                <a:lnTo>
                  <a:pt x="12309" y="24557"/>
                </a:lnTo>
                <a:lnTo>
                  <a:pt x="12550" y="24436"/>
                </a:lnTo>
                <a:lnTo>
                  <a:pt x="12731" y="24316"/>
                </a:lnTo>
                <a:lnTo>
                  <a:pt x="12852" y="24135"/>
                </a:lnTo>
                <a:lnTo>
                  <a:pt x="12973" y="23893"/>
                </a:lnTo>
                <a:lnTo>
                  <a:pt x="13033" y="23712"/>
                </a:lnTo>
                <a:lnTo>
                  <a:pt x="13033" y="23471"/>
                </a:lnTo>
                <a:lnTo>
                  <a:pt x="13033" y="23229"/>
                </a:lnTo>
                <a:lnTo>
                  <a:pt x="12973" y="23048"/>
                </a:lnTo>
                <a:lnTo>
                  <a:pt x="12852" y="22807"/>
                </a:lnTo>
                <a:lnTo>
                  <a:pt x="12731" y="22626"/>
                </a:lnTo>
                <a:lnTo>
                  <a:pt x="12550" y="22505"/>
                </a:lnTo>
                <a:lnTo>
                  <a:pt x="12309" y="22385"/>
                </a:lnTo>
                <a:lnTo>
                  <a:pt x="12128" y="22324"/>
                </a:lnTo>
                <a:close/>
                <a:moveTo>
                  <a:pt x="17437" y="22324"/>
                </a:moveTo>
                <a:lnTo>
                  <a:pt x="17256" y="22385"/>
                </a:lnTo>
                <a:lnTo>
                  <a:pt x="17015" y="22505"/>
                </a:lnTo>
                <a:lnTo>
                  <a:pt x="16834" y="22626"/>
                </a:lnTo>
                <a:lnTo>
                  <a:pt x="16713" y="22807"/>
                </a:lnTo>
                <a:lnTo>
                  <a:pt x="16593" y="23048"/>
                </a:lnTo>
                <a:lnTo>
                  <a:pt x="16532" y="23229"/>
                </a:lnTo>
                <a:lnTo>
                  <a:pt x="16532" y="23471"/>
                </a:lnTo>
                <a:lnTo>
                  <a:pt x="16532" y="23712"/>
                </a:lnTo>
                <a:lnTo>
                  <a:pt x="16593" y="23893"/>
                </a:lnTo>
                <a:lnTo>
                  <a:pt x="16713" y="24135"/>
                </a:lnTo>
                <a:lnTo>
                  <a:pt x="16834" y="24316"/>
                </a:lnTo>
                <a:lnTo>
                  <a:pt x="17015" y="24436"/>
                </a:lnTo>
                <a:lnTo>
                  <a:pt x="17256" y="24557"/>
                </a:lnTo>
                <a:lnTo>
                  <a:pt x="17437" y="24617"/>
                </a:lnTo>
                <a:lnTo>
                  <a:pt x="17920" y="24617"/>
                </a:lnTo>
                <a:lnTo>
                  <a:pt x="18101" y="24557"/>
                </a:lnTo>
                <a:lnTo>
                  <a:pt x="18342" y="24436"/>
                </a:lnTo>
                <a:lnTo>
                  <a:pt x="18523" y="24316"/>
                </a:lnTo>
                <a:lnTo>
                  <a:pt x="18644" y="24135"/>
                </a:lnTo>
                <a:lnTo>
                  <a:pt x="18765" y="23893"/>
                </a:lnTo>
                <a:lnTo>
                  <a:pt x="18825" y="23712"/>
                </a:lnTo>
                <a:lnTo>
                  <a:pt x="18825" y="23471"/>
                </a:lnTo>
                <a:lnTo>
                  <a:pt x="18825" y="23229"/>
                </a:lnTo>
                <a:lnTo>
                  <a:pt x="18765" y="23048"/>
                </a:lnTo>
                <a:lnTo>
                  <a:pt x="18644" y="22807"/>
                </a:lnTo>
                <a:lnTo>
                  <a:pt x="18523" y="22626"/>
                </a:lnTo>
                <a:lnTo>
                  <a:pt x="18342" y="22505"/>
                </a:lnTo>
                <a:lnTo>
                  <a:pt x="18101" y="22385"/>
                </a:lnTo>
                <a:lnTo>
                  <a:pt x="17920" y="22324"/>
                </a:lnTo>
                <a:close/>
                <a:moveTo>
                  <a:pt x="23230" y="22324"/>
                </a:moveTo>
                <a:lnTo>
                  <a:pt x="23049" y="22385"/>
                </a:lnTo>
                <a:lnTo>
                  <a:pt x="22807" y="22505"/>
                </a:lnTo>
                <a:lnTo>
                  <a:pt x="22626" y="22626"/>
                </a:lnTo>
                <a:lnTo>
                  <a:pt x="22506" y="22807"/>
                </a:lnTo>
                <a:lnTo>
                  <a:pt x="22385" y="23048"/>
                </a:lnTo>
                <a:lnTo>
                  <a:pt x="22325" y="23229"/>
                </a:lnTo>
                <a:lnTo>
                  <a:pt x="22325" y="23471"/>
                </a:lnTo>
                <a:lnTo>
                  <a:pt x="22325" y="23712"/>
                </a:lnTo>
                <a:lnTo>
                  <a:pt x="22385" y="23893"/>
                </a:lnTo>
                <a:lnTo>
                  <a:pt x="22506" y="24135"/>
                </a:lnTo>
                <a:lnTo>
                  <a:pt x="22626" y="24316"/>
                </a:lnTo>
                <a:lnTo>
                  <a:pt x="22807" y="24436"/>
                </a:lnTo>
                <a:lnTo>
                  <a:pt x="23049" y="24557"/>
                </a:lnTo>
                <a:lnTo>
                  <a:pt x="23230" y="24617"/>
                </a:lnTo>
                <a:lnTo>
                  <a:pt x="23712" y="24617"/>
                </a:lnTo>
                <a:lnTo>
                  <a:pt x="23893" y="24557"/>
                </a:lnTo>
                <a:lnTo>
                  <a:pt x="24135" y="24436"/>
                </a:lnTo>
                <a:lnTo>
                  <a:pt x="24316" y="24316"/>
                </a:lnTo>
                <a:lnTo>
                  <a:pt x="24436" y="24135"/>
                </a:lnTo>
                <a:lnTo>
                  <a:pt x="24557" y="23893"/>
                </a:lnTo>
                <a:lnTo>
                  <a:pt x="24617" y="23712"/>
                </a:lnTo>
                <a:lnTo>
                  <a:pt x="24617" y="23471"/>
                </a:lnTo>
                <a:lnTo>
                  <a:pt x="24617" y="23229"/>
                </a:lnTo>
                <a:lnTo>
                  <a:pt x="24557" y="23048"/>
                </a:lnTo>
                <a:lnTo>
                  <a:pt x="24436" y="22807"/>
                </a:lnTo>
                <a:lnTo>
                  <a:pt x="24316" y="22626"/>
                </a:lnTo>
                <a:lnTo>
                  <a:pt x="24135" y="22505"/>
                </a:lnTo>
                <a:lnTo>
                  <a:pt x="23893" y="22385"/>
                </a:lnTo>
                <a:lnTo>
                  <a:pt x="23712" y="22324"/>
                </a:lnTo>
                <a:close/>
                <a:moveTo>
                  <a:pt x="29022" y="22324"/>
                </a:moveTo>
                <a:lnTo>
                  <a:pt x="28841" y="22385"/>
                </a:lnTo>
                <a:lnTo>
                  <a:pt x="28599" y="22505"/>
                </a:lnTo>
                <a:lnTo>
                  <a:pt x="28418" y="22626"/>
                </a:lnTo>
                <a:lnTo>
                  <a:pt x="28298" y="22807"/>
                </a:lnTo>
                <a:lnTo>
                  <a:pt x="28177" y="23048"/>
                </a:lnTo>
                <a:lnTo>
                  <a:pt x="28117" y="23229"/>
                </a:lnTo>
                <a:lnTo>
                  <a:pt x="28117" y="23471"/>
                </a:lnTo>
                <a:lnTo>
                  <a:pt x="28117" y="23712"/>
                </a:lnTo>
                <a:lnTo>
                  <a:pt x="28177" y="23893"/>
                </a:lnTo>
                <a:lnTo>
                  <a:pt x="28298" y="24135"/>
                </a:lnTo>
                <a:lnTo>
                  <a:pt x="28418" y="24316"/>
                </a:lnTo>
                <a:lnTo>
                  <a:pt x="28599" y="24436"/>
                </a:lnTo>
                <a:lnTo>
                  <a:pt x="28841" y="24557"/>
                </a:lnTo>
                <a:lnTo>
                  <a:pt x="29022" y="24617"/>
                </a:lnTo>
                <a:lnTo>
                  <a:pt x="29505" y="24617"/>
                </a:lnTo>
                <a:lnTo>
                  <a:pt x="29686" y="24557"/>
                </a:lnTo>
                <a:lnTo>
                  <a:pt x="29927" y="24436"/>
                </a:lnTo>
                <a:lnTo>
                  <a:pt x="30108" y="24316"/>
                </a:lnTo>
                <a:lnTo>
                  <a:pt x="30229" y="24135"/>
                </a:lnTo>
                <a:lnTo>
                  <a:pt x="30349" y="23893"/>
                </a:lnTo>
                <a:lnTo>
                  <a:pt x="30410" y="23712"/>
                </a:lnTo>
                <a:lnTo>
                  <a:pt x="30410" y="23471"/>
                </a:lnTo>
                <a:lnTo>
                  <a:pt x="30410" y="23229"/>
                </a:lnTo>
                <a:lnTo>
                  <a:pt x="30349" y="23048"/>
                </a:lnTo>
                <a:lnTo>
                  <a:pt x="30229" y="22807"/>
                </a:lnTo>
                <a:lnTo>
                  <a:pt x="30108" y="22626"/>
                </a:lnTo>
                <a:lnTo>
                  <a:pt x="29927" y="22505"/>
                </a:lnTo>
                <a:lnTo>
                  <a:pt x="29686" y="22385"/>
                </a:lnTo>
                <a:lnTo>
                  <a:pt x="29505" y="22324"/>
                </a:lnTo>
                <a:close/>
                <a:moveTo>
                  <a:pt x="34814" y="22324"/>
                </a:moveTo>
                <a:lnTo>
                  <a:pt x="34633" y="22385"/>
                </a:lnTo>
                <a:lnTo>
                  <a:pt x="34392" y="22505"/>
                </a:lnTo>
                <a:lnTo>
                  <a:pt x="34211" y="22626"/>
                </a:lnTo>
                <a:lnTo>
                  <a:pt x="34090" y="22807"/>
                </a:lnTo>
                <a:lnTo>
                  <a:pt x="33969" y="23048"/>
                </a:lnTo>
                <a:lnTo>
                  <a:pt x="33909" y="23229"/>
                </a:lnTo>
                <a:lnTo>
                  <a:pt x="33909" y="23471"/>
                </a:lnTo>
                <a:lnTo>
                  <a:pt x="33909" y="23712"/>
                </a:lnTo>
                <a:lnTo>
                  <a:pt x="33969" y="23893"/>
                </a:lnTo>
                <a:lnTo>
                  <a:pt x="34090" y="24135"/>
                </a:lnTo>
                <a:lnTo>
                  <a:pt x="34211" y="24316"/>
                </a:lnTo>
                <a:lnTo>
                  <a:pt x="34392" y="24436"/>
                </a:lnTo>
                <a:lnTo>
                  <a:pt x="34633" y="24557"/>
                </a:lnTo>
                <a:lnTo>
                  <a:pt x="34814" y="24617"/>
                </a:lnTo>
                <a:lnTo>
                  <a:pt x="35297" y="24617"/>
                </a:lnTo>
                <a:lnTo>
                  <a:pt x="35478" y="24557"/>
                </a:lnTo>
                <a:lnTo>
                  <a:pt x="35719" y="24436"/>
                </a:lnTo>
                <a:lnTo>
                  <a:pt x="35900" y="24316"/>
                </a:lnTo>
                <a:lnTo>
                  <a:pt x="36021" y="24135"/>
                </a:lnTo>
                <a:lnTo>
                  <a:pt x="36141" y="23893"/>
                </a:lnTo>
                <a:lnTo>
                  <a:pt x="36202" y="23712"/>
                </a:lnTo>
                <a:lnTo>
                  <a:pt x="36202" y="23471"/>
                </a:lnTo>
                <a:lnTo>
                  <a:pt x="36202" y="23229"/>
                </a:lnTo>
                <a:lnTo>
                  <a:pt x="36141" y="23048"/>
                </a:lnTo>
                <a:lnTo>
                  <a:pt x="36021" y="22807"/>
                </a:lnTo>
                <a:lnTo>
                  <a:pt x="35900" y="22626"/>
                </a:lnTo>
                <a:lnTo>
                  <a:pt x="35719" y="22505"/>
                </a:lnTo>
                <a:lnTo>
                  <a:pt x="35478" y="22385"/>
                </a:lnTo>
                <a:lnTo>
                  <a:pt x="35297" y="22324"/>
                </a:lnTo>
                <a:close/>
                <a:moveTo>
                  <a:pt x="40606" y="22324"/>
                </a:moveTo>
                <a:lnTo>
                  <a:pt x="40425" y="22385"/>
                </a:lnTo>
                <a:lnTo>
                  <a:pt x="40184" y="22505"/>
                </a:lnTo>
                <a:lnTo>
                  <a:pt x="40003" y="22626"/>
                </a:lnTo>
                <a:lnTo>
                  <a:pt x="39882" y="22807"/>
                </a:lnTo>
                <a:lnTo>
                  <a:pt x="39762" y="23048"/>
                </a:lnTo>
                <a:lnTo>
                  <a:pt x="39701" y="23229"/>
                </a:lnTo>
                <a:lnTo>
                  <a:pt x="39701" y="23471"/>
                </a:lnTo>
                <a:lnTo>
                  <a:pt x="39701" y="23712"/>
                </a:lnTo>
                <a:lnTo>
                  <a:pt x="39762" y="23893"/>
                </a:lnTo>
                <a:lnTo>
                  <a:pt x="39882" y="24135"/>
                </a:lnTo>
                <a:lnTo>
                  <a:pt x="40003" y="24316"/>
                </a:lnTo>
                <a:lnTo>
                  <a:pt x="40184" y="24436"/>
                </a:lnTo>
                <a:lnTo>
                  <a:pt x="40425" y="24557"/>
                </a:lnTo>
                <a:lnTo>
                  <a:pt x="40606" y="24617"/>
                </a:lnTo>
                <a:lnTo>
                  <a:pt x="41089" y="24617"/>
                </a:lnTo>
                <a:lnTo>
                  <a:pt x="41270" y="24557"/>
                </a:lnTo>
                <a:lnTo>
                  <a:pt x="41511" y="24436"/>
                </a:lnTo>
                <a:lnTo>
                  <a:pt x="41692" y="24316"/>
                </a:lnTo>
                <a:lnTo>
                  <a:pt x="41813" y="24135"/>
                </a:lnTo>
                <a:lnTo>
                  <a:pt x="41934" y="23893"/>
                </a:lnTo>
                <a:lnTo>
                  <a:pt x="41994" y="23712"/>
                </a:lnTo>
                <a:lnTo>
                  <a:pt x="41994" y="23471"/>
                </a:lnTo>
                <a:lnTo>
                  <a:pt x="41994" y="23229"/>
                </a:lnTo>
                <a:lnTo>
                  <a:pt x="41934" y="23048"/>
                </a:lnTo>
                <a:lnTo>
                  <a:pt x="41813" y="22807"/>
                </a:lnTo>
                <a:lnTo>
                  <a:pt x="41692" y="22626"/>
                </a:lnTo>
                <a:lnTo>
                  <a:pt x="41511" y="22505"/>
                </a:lnTo>
                <a:lnTo>
                  <a:pt x="41270" y="22385"/>
                </a:lnTo>
                <a:lnTo>
                  <a:pt x="41089" y="22324"/>
                </a:lnTo>
                <a:close/>
                <a:moveTo>
                  <a:pt x="46399" y="22324"/>
                </a:moveTo>
                <a:lnTo>
                  <a:pt x="46218" y="22385"/>
                </a:lnTo>
                <a:lnTo>
                  <a:pt x="45976" y="22505"/>
                </a:lnTo>
                <a:lnTo>
                  <a:pt x="45795" y="22626"/>
                </a:lnTo>
                <a:lnTo>
                  <a:pt x="45674" y="22807"/>
                </a:lnTo>
                <a:lnTo>
                  <a:pt x="45554" y="23048"/>
                </a:lnTo>
                <a:lnTo>
                  <a:pt x="45493" y="23229"/>
                </a:lnTo>
                <a:lnTo>
                  <a:pt x="45493" y="23471"/>
                </a:lnTo>
                <a:lnTo>
                  <a:pt x="45493" y="23712"/>
                </a:lnTo>
                <a:lnTo>
                  <a:pt x="45554" y="23893"/>
                </a:lnTo>
                <a:lnTo>
                  <a:pt x="45674" y="24135"/>
                </a:lnTo>
                <a:lnTo>
                  <a:pt x="45795" y="24316"/>
                </a:lnTo>
                <a:lnTo>
                  <a:pt x="45976" y="24436"/>
                </a:lnTo>
                <a:lnTo>
                  <a:pt x="46218" y="24557"/>
                </a:lnTo>
                <a:lnTo>
                  <a:pt x="46399" y="24617"/>
                </a:lnTo>
                <a:lnTo>
                  <a:pt x="46881" y="24617"/>
                </a:lnTo>
                <a:lnTo>
                  <a:pt x="47062" y="24557"/>
                </a:lnTo>
                <a:lnTo>
                  <a:pt x="47304" y="24436"/>
                </a:lnTo>
                <a:lnTo>
                  <a:pt x="47485" y="24316"/>
                </a:lnTo>
                <a:lnTo>
                  <a:pt x="47605" y="24135"/>
                </a:lnTo>
                <a:lnTo>
                  <a:pt x="47726" y="23893"/>
                </a:lnTo>
                <a:lnTo>
                  <a:pt x="47786" y="23712"/>
                </a:lnTo>
                <a:lnTo>
                  <a:pt x="47786" y="23471"/>
                </a:lnTo>
                <a:lnTo>
                  <a:pt x="47786" y="23229"/>
                </a:lnTo>
                <a:lnTo>
                  <a:pt x="47726" y="23048"/>
                </a:lnTo>
                <a:lnTo>
                  <a:pt x="47605" y="22807"/>
                </a:lnTo>
                <a:lnTo>
                  <a:pt x="47485" y="22626"/>
                </a:lnTo>
                <a:lnTo>
                  <a:pt x="47304" y="22505"/>
                </a:lnTo>
                <a:lnTo>
                  <a:pt x="47062" y="22385"/>
                </a:lnTo>
                <a:lnTo>
                  <a:pt x="46881" y="22324"/>
                </a:lnTo>
                <a:close/>
                <a:moveTo>
                  <a:pt x="52191" y="22324"/>
                </a:moveTo>
                <a:lnTo>
                  <a:pt x="52010" y="22385"/>
                </a:lnTo>
                <a:lnTo>
                  <a:pt x="51768" y="22505"/>
                </a:lnTo>
                <a:lnTo>
                  <a:pt x="51587" y="22626"/>
                </a:lnTo>
                <a:lnTo>
                  <a:pt x="51467" y="22807"/>
                </a:lnTo>
                <a:lnTo>
                  <a:pt x="51346" y="23048"/>
                </a:lnTo>
                <a:lnTo>
                  <a:pt x="51286" y="23229"/>
                </a:lnTo>
                <a:lnTo>
                  <a:pt x="51286" y="23471"/>
                </a:lnTo>
                <a:lnTo>
                  <a:pt x="51286" y="23712"/>
                </a:lnTo>
                <a:lnTo>
                  <a:pt x="51346" y="23893"/>
                </a:lnTo>
                <a:lnTo>
                  <a:pt x="51467" y="24135"/>
                </a:lnTo>
                <a:lnTo>
                  <a:pt x="51587" y="24316"/>
                </a:lnTo>
                <a:lnTo>
                  <a:pt x="51768" y="24436"/>
                </a:lnTo>
                <a:lnTo>
                  <a:pt x="52010" y="24557"/>
                </a:lnTo>
                <a:lnTo>
                  <a:pt x="52191" y="24617"/>
                </a:lnTo>
                <a:lnTo>
                  <a:pt x="52673" y="24617"/>
                </a:lnTo>
                <a:lnTo>
                  <a:pt x="52854" y="24557"/>
                </a:lnTo>
                <a:lnTo>
                  <a:pt x="53096" y="24436"/>
                </a:lnTo>
                <a:lnTo>
                  <a:pt x="53277" y="24316"/>
                </a:lnTo>
                <a:lnTo>
                  <a:pt x="53397" y="24135"/>
                </a:lnTo>
                <a:lnTo>
                  <a:pt x="53518" y="23893"/>
                </a:lnTo>
                <a:lnTo>
                  <a:pt x="53578" y="23712"/>
                </a:lnTo>
                <a:lnTo>
                  <a:pt x="53578" y="23471"/>
                </a:lnTo>
                <a:lnTo>
                  <a:pt x="53578" y="23229"/>
                </a:lnTo>
                <a:lnTo>
                  <a:pt x="53518" y="23048"/>
                </a:lnTo>
                <a:lnTo>
                  <a:pt x="53397" y="22807"/>
                </a:lnTo>
                <a:lnTo>
                  <a:pt x="53277" y="22626"/>
                </a:lnTo>
                <a:lnTo>
                  <a:pt x="53096" y="22505"/>
                </a:lnTo>
                <a:lnTo>
                  <a:pt x="52854" y="22385"/>
                </a:lnTo>
                <a:lnTo>
                  <a:pt x="52673" y="22324"/>
                </a:lnTo>
                <a:close/>
                <a:moveTo>
                  <a:pt x="57983" y="22324"/>
                </a:moveTo>
                <a:lnTo>
                  <a:pt x="57802" y="22385"/>
                </a:lnTo>
                <a:lnTo>
                  <a:pt x="57561" y="22505"/>
                </a:lnTo>
                <a:lnTo>
                  <a:pt x="57380" y="22626"/>
                </a:lnTo>
                <a:lnTo>
                  <a:pt x="57259" y="22807"/>
                </a:lnTo>
                <a:lnTo>
                  <a:pt x="57138" y="23048"/>
                </a:lnTo>
                <a:lnTo>
                  <a:pt x="57078" y="23229"/>
                </a:lnTo>
                <a:lnTo>
                  <a:pt x="57078" y="23471"/>
                </a:lnTo>
                <a:lnTo>
                  <a:pt x="57078" y="23712"/>
                </a:lnTo>
                <a:lnTo>
                  <a:pt x="57138" y="23893"/>
                </a:lnTo>
                <a:lnTo>
                  <a:pt x="57259" y="24135"/>
                </a:lnTo>
                <a:lnTo>
                  <a:pt x="57380" y="24316"/>
                </a:lnTo>
                <a:lnTo>
                  <a:pt x="57561" y="24436"/>
                </a:lnTo>
                <a:lnTo>
                  <a:pt x="57802" y="24557"/>
                </a:lnTo>
                <a:lnTo>
                  <a:pt x="57983" y="24617"/>
                </a:lnTo>
                <a:lnTo>
                  <a:pt x="58466" y="24617"/>
                </a:lnTo>
                <a:lnTo>
                  <a:pt x="58647" y="24557"/>
                </a:lnTo>
                <a:lnTo>
                  <a:pt x="58888" y="24436"/>
                </a:lnTo>
                <a:lnTo>
                  <a:pt x="59069" y="24316"/>
                </a:lnTo>
                <a:lnTo>
                  <a:pt x="59190" y="24135"/>
                </a:lnTo>
                <a:lnTo>
                  <a:pt x="59310" y="23893"/>
                </a:lnTo>
                <a:lnTo>
                  <a:pt x="59371" y="23712"/>
                </a:lnTo>
                <a:lnTo>
                  <a:pt x="59371" y="23471"/>
                </a:lnTo>
                <a:lnTo>
                  <a:pt x="59371" y="23229"/>
                </a:lnTo>
                <a:lnTo>
                  <a:pt x="59310" y="23048"/>
                </a:lnTo>
                <a:lnTo>
                  <a:pt x="59190" y="22807"/>
                </a:lnTo>
                <a:lnTo>
                  <a:pt x="59069" y="22626"/>
                </a:lnTo>
                <a:lnTo>
                  <a:pt x="58888" y="22505"/>
                </a:lnTo>
                <a:lnTo>
                  <a:pt x="58647" y="22385"/>
                </a:lnTo>
                <a:lnTo>
                  <a:pt x="58466" y="22324"/>
                </a:lnTo>
                <a:close/>
                <a:moveTo>
                  <a:pt x="63775" y="22324"/>
                </a:moveTo>
                <a:lnTo>
                  <a:pt x="63594" y="22385"/>
                </a:lnTo>
                <a:lnTo>
                  <a:pt x="63353" y="22505"/>
                </a:lnTo>
                <a:lnTo>
                  <a:pt x="63172" y="22626"/>
                </a:lnTo>
                <a:lnTo>
                  <a:pt x="63051" y="22807"/>
                </a:lnTo>
                <a:lnTo>
                  <a:pt x="62931" y="23048"/>
                </a:lnTo>
                <a:lnTo>
                  <a:pt x="62870" y="23229"/>
                </a:lnTo>
                <a:lnTo>
                  <a:pt x="62870" y="23471"/>
                </a:lnTo>
                <a:lnTo>
                  <a:pt x="62870" y="23712"/>
                </a:lnTo>
                <a:lnTo>
                  <a:pt x="62931" y="23893"/>
                </a:lnTo>
                <a:lnTo>
                  <a:pt x="63051" y="24135"/>
                </a:lnTo>
                <a:lnTo>
                  <a:pt x="63172" y="24316"/>
                </a:lnTo>
                <a:lnTo>
                  <a:pt x="63353" y="24436"/>
                </a:lnTo>
                <a:lnTo>
                  <a:pt x="63594" y="24557"/>
                </a:lnTo>
                <a:lnTo>
                  <a:pt x="63775" y="24617"/>
                </a:lnTo>
                <a:lnTo>
                  <a:pt x="64258" y="24617"/>
                </a:lnTo>
                <a:lnTo>
                  <a:pt x="64439" y="24557"/>
                </a:lnTo>
                <a:lnTo>
                  <a:pt x="64680" y="24436"/>
                </a:lnTo>
                <a:lnTo>
                  <a:pt x="64861" y="24316"/>
                </a:lnTo>
                <a:lnTo>
                  <a:pt x="64982" y="24135"/>
                </a:lnTo>
                <a:lnTo>
                  <a:pt x="65103" y="23893"/>
                </a:lnTo>
                <a:lnTo>
                  <a:pt x="65163" y="23712"/>
                </a:lnTo>
                <a:lnTo>
                  <a:pt x="65163" y="23471"/>
                </a:lnTo>
                <a:lnTo>
                  <a:pt x="65163" y="23229"/>
                </a:lnTo>
                <a:lnTo>
                  <a:pt x="65103" y="23048"/>
                </a:lnTo>
                <a:lnTo>
                  <a:pt x="64982" y="22807"/>
                </a:lnTo>
                <a:lnTo>
                  <a:pt x="64861" y="22626"/>
                </a:lnTo>
                <a:lnTo>
                  <a:pt x="64680" y="22505"/>
                </a:lnTo>
                <a:lnTo>
                  <a:pt x="64439" y="22385"/>
                </a:lnTo>
                <a:lnTo>
                  <a:pt x="64258" y="22324"/>
                </a:lnTo>
                <a:close/>
                <a:moveTo>
                  <a:pt x="69567" y="22324"/>
                </a:moveTo>
                <a:lnTo>
                  <a:pt x="69386" y="22385"/>
                </a:lnTo>
                <a:lnTo>
                  <a:pt x="69145" y="22505"/>
                </a:lnTo>
                <a:lnTo>
                  <a:pt x="68964" y="22626"/>
                </a:lnTo>
                <a:lnTo>
                  <a:pt x="68843" y="22807"/>
                </a:lnTo>
                <a:lnTo>
                  <a:pt x="68723" y="23048"/>
                </a:lnTo>
                <a:lnTo>
                  <a:pt x="68662" y="23229"/>
                </a:lnTo>
                <a:lnTo>
                  <a:pt x="68662" y="23471"/>
                </a:lnTo>
                <a:lnTo>
                  <a:pt x="68662" y="23712"/>
                </a:lnTo>
                <a:lnTo>
                  <a:pt x="68723" y="23893"/>
                </a:lnTo>
                <a:lnTo>
                  <a:pt x="68843" y="24135"/>
                </a:lnTo>
                <a:lnTo>
                  <a:pt x="68964" y="24316"/>
                </a:lnTo>
                <a:lnTo>
                  <a:pt x="69145" y="24436"/>
                </a:lnTo>
                <a:lnTo>
                  <a:pt x="69386" y="24557"/>
                </a:lnTo>
                <a:lnTo>
                  <a:pt x="69567" y="24617"/>
                </a:lnTo>
                <a:lnTo>
                  <a:pt x="70050" y="24617"/>
                </a:lnTo>
                <a:lnTo>
                  <a:pt x="70231" y="24557"/>
                </a:lnTo>
                <a:lnTo>
                  <a:pt x="70472" y="24436"/>
                </a:lnTo>
                <a:lnTo>
                  <a:pt x="70653" y="24316"/>
                </a:lnTo>
                <a:lnTo>
                  <a:pt x="70774" y="24135"/>
                </a:lnTo>
                <a:lnTo>
                  <a:pt x="70895" y="23893"/>
                </a:lnTo>
                <a:lnTo>
                  <a:pt x="70955" y="23712"/>
                </a:lnTo>
                <a:lnTo>
                  <a:pt x="70955" y="23471"/>
                </a:lnTo>
                <a:lnTo>
                  <a:pt x="70955" y="23229"/>
                </a:lnTo>
                <a:lnTo>
                  <a:pt x="70895" y="23048"/>
                </a:lnTo>
                <a:lnTo>
                  <a:pt x="70774" y="22807"/>
                </a:lnTo>
                <a:lnTo>
                  <a:pt x="70653" y="22626"/>
                </a:lnTo>
                <a:lnTo>
                  <a:pt x="70472" y="22505"/>
                </a:lnTo>
                <a:lnTo>
                  <a:pt x="70231" y="22385"/>
                </a:lnTo>
                <a:lnTo>
                  <a:pt x="70050" y="22324"/>
                </a:lnTo>
                <a:close/>
                <a:moveTo>
                  <a:pt x="2896" y="25221"/>
                </a:moveTo>
                <a:lnTo>
                  <a:pt x="2655" y="25341"/>
                </a:lnTo>
                <a:lnTo>
                  <a:pt x="2414" y="25522"/>
                </a:lnTo>
                <a:lnTo>
                  <a:pt x="2233" y="25703"/>
                </a:lnTo>
                <a:lnTo>
                  <a:pt x="2112" y="26005"/>
                </a:lnTo>
                <a:lnTo>
                  <a:pt x="2052" y="26367"/>
                </a:lnTo>
                <a:lnTo>
                  <a:pt x="2052" y="26608"/>
                </a:lnTo>
                <a:lnTo>
                  <a:pt x="2112" y="26789"/>
                </a:lnTo>
                <a:lnTo>
                  <a:pt x="2233" y="27031"/>
                </a:lnTo>
                <a:lnTo>
                  <a:pt x="2353" y="27212"/>
                </a:lnTo>
                <a:lnTo>
                  <a:pt x="2534" y="27332"/>
                </a:lnTo>
                <a:lnTo>
                  <a:pt x="2776" y="27453"/>
                </a:lnTo>
                <a:lnTo>
                  <a:pt x="2957" y="27513"/>
                </a:lnTo>
                <a:lnTo>
                  <a:pt x="3439" y="27513"/>
                </a:lnTo>
                <a:lnTo>
                  <a:pt x="3620" y="27453"/>
                </a:lnTo>
                <a:lnTo>
                  <a:pt x="3862" y="27332"/>
                </a:lnTo>
                <a:lnTo>
                  <a:pt x="4043" y="27212"/>
                </a:lnTo>
                <a:lnTo>
                  <a:pt x="4164" y="27031"/>
                </a:lnTo>
                <a:lnTo>
                  <a:pt x="4284" y="26789"/>
                </a:lnTo>
                <a:lnTo>
                  <a:pt x="4345" y="26608"/>
                </a:lnTo>
                <a:lnTo>
                  <a:pt x="4345" y="26367"/>
                </a:lnTo>
                <a:lnTo>
                  <a:pt x="4284" y="26005"/>
                </a:lnTo>
                <a:lnTo>
                  <a:pt x="4164" y="25703"/>
                </a:lnTo>
                <a:lnTo>
                  <a:pt x="3982" y="25522"/>
                </a:lnTo>
                <a:lnTo>
                  <a:pt x="3741" y="25341"/>
                </a:lnTo>
                <a:lnTo>
                  <a:pt x="3500" y="25221"/>
                </a:lnTo>
                <a:close/>
                <a:moveTo>
                  <a:pt x="8689" y="25221"/>
                </a:moveTo>
                <a:lnTo>
                  <a:pt x="8447" y="25341"/>
                </a:lnTo>
                <a:lnTo>
                  <a:pt x="8206" y="25522"/>
                </a:lnTo>
                <a:lnTo>
                  <a:pt x="8025" y="25703"/>
                </a:lnTo>
                <a:lnTo>
                  <a:pt x="7904" y="26005"/>
                </a:lnTo>
                <a:lnTo>
                  <a:pt x="7844" y="26367"/>
                </a:lnTo>
                <a:lnTo>
                  <a:pt x="7844" y="26608"/>
                </a:lnTo>
                <a:lnTo>
                  <a:pt x="7904" y="26789"/>
                </a:lnTo>
                <a:lnTo>
                  <a:pt x="8025" y="27031"/>
                </a:lnTo>
                <a:lnTo>
                  <a:pt x="8146" y="27212"/>
                </a:lnTo>
                <a:lnTo>
                  <a:pt x="8327" y="27332"/>
                </a:lnTo>
                <a:lnTo>
                  <a:pt x="8568" y="27453"/>
                </a:lnTo>
                <a:lnTo>
                  <a:pt x="8749" y="27513"/>
                </a:lnTo>
                <a:lnTo>
                  <a:pt x="9232" y="27513"/>
                </a:lnTo>
                <a:lnTo>
                  <a:pt x="9413" y="27453"/>
                </a:lnTo>
                <a:lnTo>
                  <a:pt x="9654" y="27332"/>
                </a:lnTo>
                <a:lnTo>
                  <a:pt x="9835" y="27212"/>
                </a:lnTo>
                <a:lnTo>
                  <a:pt x="9956" y="27031"/>
                </a:lnTo>
                <a:lnTo>
                  <a:pt x="10076" y="26789"/>
                </a:lnTo>
                <a:lnTo>
                  <a:pt x="10137" y="26608"/>
                </a:lnTo>
                <a:lnTo>
                  <a:pt x="10137" y="26367"/>
                </a:lnTo>
                <a:lnTo>
                  <a:pt x="10076" y="26005"/>
                </a:lnTo>
                <a:lnTo>
                  <a:pt x="9956" y="25703"/>
                </a:lnTo>
                <a:lnTo>
                  <a:pt x="9775" y="25522"/>
                </a:lnTo>
                <a:lnTo>
                  <a:pt x="9533" y="25341"/>
                </a:lnTo>
                <a:lnTo>
                  <a:pt x="9292" y="25221"/>
                </a:lnTo>
                <a:close/>
                <a:moveTo>
                  <a:pt x="14481" y="25221"/>
                </a:moveTo>
                <a:lnTo>
                  <a:pt x="14240" y="25341"/>
                </a:lnTo>
                <a:lnTo>
                  <a:pt x="13998" y="25522"/>
                </a:lnTo>
                <a:lnTo>
                  <a:pt x="13817" y="25703"/>
                </a:lnTo>
                <a:lnTo>
                  <a:pt x="13697" y="26005"/>
                </a:lnTo>
                <a:lnTo>
                  <a:pt x="13636" y="26367"/>
                </a:lnTo>
                <a:lnTo>
                  <a:pt x="13636" y="26608"/>
                </a:lnTo>
                <a:lnTo>
                  <a:pt x="13697" y="26789"/>
                </a:lnTo>
                <a:lnTo>
                  <a:pt x="13817" y="27031"/>
                </a:lnTo>
                <a:lnTo>
                  <a:pt x="13938" y="27212"/>
                </a:lnTo>
                <a:lnTo>
                  <a:pt x="14119" y="27332"/>
                </a:lnTo>
                <a:lnTo>
                  <a:pt x="14360" y="27453"/>
                </a:lnTo>
                <a:lnTo>
                  <a:pt x="14541" y="27513"/>
                </a:lnTo>
                <a:lnTo>
                  <a:pt x="15024" y="27513"/>
                </a:lnTo>
                <a:lnTo>
                  <a:pt x="15205" y="27453"/>
                </a:lnTo>
                <a:lnTo>
                  <a:pt x="15446" y="27332"/>
                </a:lnTo>
                <a:lnTo>
                  <a:pt x="15627" y="27212"/>
                </a:lnTo>
                <a:lnTo>
                  <a:pt x="15748" y="27031"/>
                </a:lnTo>
                <a:lnTo>
                  <a:pt x="15869" y="26789"/>
                </a:lnTo>
                <a:lnTo>
                  <a:pt x="15929" y="26608"/>
                </a:lnTo>
                <a:lnTo>
                  <a:pt x="15929" y="26367"/>
                </a:lnTo>
                <a:lnTo>
                  <a:pt x="15869" y="26005"/>
                </a:lnTo>
                <a:lnTo>
                  <a:pt x="15748" y="25703"/>
                </a:lnTo>
                <a:lnTo>
                  <a:pt x="15567" y="25522"/>
                </a:lnTo>
                <a:lnTo>
                  <a:pt x="15326" y="25341"/>
                </a:lnTo>
                <a:lnTo>
                  <a:pt x="15084" y="25221"/>
                </a:lnTo>
                <a:close/>
                <a:moveTo>
                  <a:pt x="20273" y="25221"/>
                </a:moveTo>
                <a:lnTo>
                  <a:pt x="20032" y="25341"/>
                </a:lnTo>
                <a:lnTo>
                  <a:pt x="19790" y="25522"/>
                </a:lnTo>
                <a:lnTo>
                  <a:pt x="19609" y="25703"/>
                </a:lnTo>
                <a:lnTo>
                  <a:pt x="19489" y="26005"/>
                </a:lnTo>
                <a:lnTo>
                  <a:pt x="19428" y="26367"/>
                </a:lnTo>
                <a:lnTo>
                  <a:pt x="19428" y="26608"/>
                </a:lnTo>
                <a:lnTo>
                  <a:pt x="19489" y="26789"/>
                </a:lnTo>
                <a:lnTo>
                  <a:pt x="19609" y="27031"/>
                </a:lnTo>
                <a:lnTo>
                  <a:pt x="19730" y="27212"/>
                </a:lnTo>
                <a:lnTo>
                  <a:pt x="19911" y="27332"/>
                </a:lnTo>
                <a:lnTo>
                  <a:pt x="20152" y="27453"/>
                </a:lnTo>
                <a:lnTo>
                  <a:pt x="20333" y="27513"/>
                </a:lnTo>
                <a:lnTo>
                  <a:pt x="20816" y="27513"/>
                </a:lnTo>
                <a:lnTo>
                  <a:pt x="20997" y="27453"/>
                </a:lnTo>
                <a:lnTo>
                  <a:pt x="21239" y="27332"/>
                </a:lnTo>
                <a:lnTo>
                  <a:pt x="21420" y="27212"/>
                </a:lnTo>
                <a:lnTo>
                  <a:pt x="21540" y="27031"/>
                </a:lnTo>
                <a:lnTo>
                  <a:pt x="21661" y="26789"/>
                </a:lnTo>
                <a:lnTo>
                  <a:pt x="21721" y="26608"/>
                </a:lnTo>
                <a:lnTo>
                  <a:pt x="21721" y="26367"/>
                </a:lnTo>
                <a:lnTo>
                  <a:pt x="21661" y="26005"/>
                </a:lnTo>
                <a:lnTo>
                  <a:pt x="21540" y="25703"/>
                </a:lnTo>
                <a:lnTo>
                  <a:pt x="21359" y="25522"/>
                </a:lnTo>
                <a:lnTo>
                  <a:pt x="21118" y="25341"/>
                </a:lnTo>
                <a:lnTo>
                  <a:pt x="20876" y="25221"/>
                </a:lnTo>
                <a:close/>
                <a:moveTo>
                  <a:pt x="26065" y="25221"/>
                </a:moveTo>
                <a:lnTo>
                  <a:pt x="25824" y="25341"/>
                </a:lnTo>
                <a:lnTo>
                  <a:pt x="25583" y="25522"/>
                </a:lnTo>
                <a:lnTo>
                  <a:pt x="25402" y="25703"/>
                </a:lnTo>
                <a:lnTo>
                  <a:pt x="25281" y="26005"/>
                </a:lnTo>
                <a:lnTo>
                  <a:pt x="25221" y="26367"/>
                </a:lnTo>
                <a:lnTo>
                  <a:pt x="25221" y="26608"/>
                </a:lnTo>
                <a:lnTo>
                  <a:pt x="25281" y="26789"/>
                </a:lnTo>
                <a:lnTo>
                  <a:pt x="25402" y="27031"/>
                </a:lnTo>
                <a:lnTo>
                  <a:pt x="25522" y="27212"/>
                </a:lnTo>
                <a:lnTo>
                  <a:pt x="25703" y="27332"/>
                </a:lnTo>
                <a:lnTo>
                  <a:pt x="25945" y="27453"/>
                </a:lnTo>
                <a:lnTo>
                  <a:pt x="26126" y="27513"/>
                </a:lnTo>
                <a:lnTo>
                  <a:pt x="26608" y="27513"/>
                </a:lnTo>
                <a:lnTo>
                  <a:pt x="26789" y="27453"/>
                </a:lnTo>
                <a:lnTo>
                  <a:pt x="27031" y="27332"/>
                </a:lnTo>
                <a:lnTo>
                  <a:pt x="27212" y="27212"/>
                </a:lnTo>
                <a:lnTo>
                  <a:pt x="27332" y="27031"/>
                </a:lnTo>
                <a:lnTo>
                  <a:pt x="27453" y="26789"/>
                </a:lnTo>
                <a:lnTo>
                  <a:pt x="27513" y="26608"/>
                </a:lnTo>
                <a:lnTo>
                  <a:pt x="27513" y="26367"/>
                </a:lnTo>
                <a:lnTo>
                  <a:pt x="27453" y="26005"/>
                </a:lnTo>
                <a:lnTo>
                  <a:pt x="27332" y="25703"/>
                </a:lnTo>
                <a:lnTo>
                  <a:pt x="27151" y="25522"/>
                </a:lnTo>
                <a:lnTo>
                  <a:pt x="26910" y="25341"/>
                </a:lnTo>
                <a:lnTo>
                  <a:pt x="26669" y="25221"/>
                </a:lnTo>
                <a:close/>
                <a:moveTo>
                  <a:pt x="31858" y="25221"/>
                </a:moveTo>
                <a:lnTo>
                  <a:pt x="31616" y="25341"/>
                </a:lnTo>
                <a:lnTo>
                  <a:pt x="31375" y="25522"/>
                </a:lnTo>
                <a:lnTo>
                  <a:pt x="31194" y="25703"/>
                </a:lnTo>
                <a:lnTo>
                  <a:pt x="31073" y="26005"/>
                </a:lnTo>
                <a:lnTo>
                  <a:pt x="31013" y="26367"/>
                </a:lnTo>
                <a:lnTo>
                  <a:pt x="31013" y="26608"/>
                </a:lnTo>
                <a:lnTo>
                  <a:pt x="31073" y="26789"/>
                </a:lnTo>
                <a:lnTo>
                  <a:pt x="31194" y="27031"/>
                </a:lnTo>
                <a:lnTo>
                  <a:pt x="31315" y="27212"/>
                </a:lnTo>
                <a:lnTo>
                  <a:pt x="31496" y="27332"/>
                </a:lnTo>
                <a:lnTo>
                  <a:pt x="31737" y="27453"/>
                </a:lnTo>
                <a:lnTo>
                  <a:pt x="31918" y="27513"/>
                </a:lnTo>
                <a:lnTo>
                  <a:pt x="32401" y="27513"/>
                </a:lnTo>
                <a:lnTo>
                  <a:pt x="32582" y="27453"/>
                </a:lnTo>
                <a:lnTo>
                  <a:pt x="32823" y="27332"/>
                </a:lnTo>
                <a:lnTo>
                  <a:pt x="33004" y="27212"/>
                </a:lnTo>
                <a:lnTo>
                  <a:pt x="33125" y="27031"/>
                </a:lnTo>
                <a:lnTo>
                  <a:pt x="33245" y="26789"/>
                </a:lnTo>
                <a:lnTo>
                  <a:pt x="33306" y="26608"/>
                </a:lnTo>
                <a:lnTo>
                  <a:pt x="33306" y="26367"/>
                </a:lnTo>
                <a:lnTo>
                  <a:pt x="33245" y="26005"/>
                </a:lnTo>
                <a:lnTo>
                  <a:pt x="33125" y="25703"/>
                </a:lnTo>
                <a:lnTo>
                  <a:pt x="32944" y="25522"/>
                </a:lnTo>
                <a:lnTo>
                  <a:pt x="32702" y="25341"/>
                </a:lnTo>
                <a:lnTo>
                  <a:pt x="32461" y="25221"/>
                </a:lnTo>
                <a:close/>
                <a:moveTo>
                  <a:pt x="37650" y="25221"/>
                </a:moveTo>
                <a:lnTo>
                  <a:pt x="37408" y="25341"/>
                </a:lnTo>
                <a:lnTo>
                  <a:pt x="37167" y="25522"/>
                </a:lnTo>
                <a:lnTo>
                  <a:pt x="36986" y="25703"/>
                </a:lnTo>
                <a:lnTo>
                  <a:pt x="36865" y="26005"/>
                </a:lnTo>
                <a:lnTo>
                  <a:pt x="36805" y="26367"/>
                </a:lnTo>
                <a:lnTo>
                  <a:pt x="36805" y="26608"/>
                </a:lnTo>
                <a:lnTo>
                  <a:pt x="36865" y="26789"/>
                </a:lnTo>
                <a:lnTo>
                  <a:pt x="36986" y="27031"/>
                </a:lnTo>
                <a:lnTo>
                  <a:pt x="37107" y="27212"/>
                </a:lnTo>
                <a:lnTo>
                  <a:pt x="37288" y="27332"/>
                </a:lnTo>
                <a:lnTo>
                  <a:pt x="37529" y="27453"/>
                </a:lnTo>
                <a:lnTo>
                  <a:pt x="37710" y="27513"/>
                </a:lnTo>
                <a:lnTo>
                  <a:pt x="38193" y="27513"/>
                </a:lnTo>
                <a:lnTo>
                  <a:pt x="38374" y="27453"/>
                </a:lnTo>
                <a:lnTo>
                  <a:pt x="38615" y="27332"/>
                </a:lnTo>
                <a:lnTo>
                  <a:pt x="38796" y="27212"/>
                </a:lnTo>
                <a:lnTo>
                  <a:pt x="38917" y="27031"/>
                </a:lnTo>
                <a:lnTo>
                  <a:pt x="39038" y="26789"/>
                </a:lnTo>
                <a:lnTo>
                  <a:pt x="39098" y="26608"/>
                </a:lnTo>
                <a:lnTo>
                  <a:pt x="39098" y="26367"/>
                </a:lnTo>
                <a:lnTo>
                  <a:pt x="39038" y="26005"/>
                </a:lnTo>
                <a:lnTo>
                  <a:pt x="38917" y="25703"/>
                </a:lnTo>
                <a:lnTo>
                  <a:pt x="38736" y="25522"/>
                </a:lnTo>
                <a:lnTo>
                  <a:pt x="38495" y="25341"/>
                </a:lnTo>
                <a:lnTo>
                  <a:pt x="38253" y="25221"/>
                </a:lnTo>
                <a:close/>
                <a:moveTo>
                  <a:pt x="43442" y="25221"/>
                </a:moveTo>
                <a:lnTo>
                  <a:pt x="43201" y="25341"/>
                </a:lnTo>
                <a:lnTo>
                  <a:pt x="42959" y="25522"/>
                </a:lnTo>
                <a:lnTo>
                  <a:pt x="42778" y="25703"/>
                </a:lnTo>
                <a:lnTo>
                  <a:pt x="42658" y="26005"/>
                </a:lnTo>
                <a:lnTo>
                  <a:pt x="42597" y="26367"/>
                </a:lnTo>
                <a:lnTo>
                  <a:pt x="42597" y="26608"/>
                </a:lnTo>
                <a:lnTo>
                  <a:pt x="42658" y="26789"/>
                </a:lnTo>
                <a:lnTo>
                  <a:pt x="42778" y="27031"/>
                </a:lnTo>
                <a:lnTo>
                  <a:pt x="42899" y="27212"/>
                </a:lnTo>
                <a:lnTo>
                  <a:pt x="43080" y="27332"/>
                </a:lnTo>
                <a:lnTo>
                  <a:pt x="43321" y="27453"/>
                </a:lnTo>
                <a:lnTo>
                  <a:pt x="43502" y="27513"/>
                </a:lnTo>
                <a:lnTo>
                  <a:pt x="43985" y="27513"/>
                </a:lnTo>
                <a:lnTo>
                  <a:pt x="44166" y="27453"/>
                </a:lnTo>
                <a:lnTo>
                  <a:pt x="44407" y="27332"/>
                </a:lnTo>
                <a:lnTo>
                  <a:pt x="44588" y="27212"/>
                </a:lnTo>
                <a:lnTo>
                  <a:pt x="44709" y="27031"/>
                </a:lnTo>
                <a:lnTo>
                  <a:pt x="44830" y="26789"/>
                </a:lnTo>
                <a:lnTo>
                  <a:pt x="44890" y="26608"/>
                </a:lnTo>
                <a:lnTo>
                  <a:pt x="44890" y="26367"/>
                </a:lnTo>
                <a:lnTo>
                  <a:pt x="44830" y="26005"/>
                </a:lnTo>
                <a:lnTo>
                  <a:pt x="44709" y="25703"/>
                </a:lnTo>
                <a:lnTo>
                  <a:pt x="44528" y="25522"/>
                </a:lnTo>
                <a:lnTo>
                  <a:pt x="44287" y="25341"/>
                </a:lnTo>
                <a:lnTo>
                  <a:pt x="44045" y="25221"/>
                </a:lnTo>
                <a:close/>
                <a:moveTo>
                  <a:pt x="49234" y="25221"/>
                </a:moveTo>
                <a:lnTo>
                  <a:pt x="48993" y="25341"/>
                </a:lnTo>
                <a:lnTo>
                  <a:pt x="48752" y="25522"/>
                </a:lnTo>
                <a:lnTo>
                  <a:pt x="48571" y="25703"/>
                </a:lnTo>
                <a:lnTo>
                  <a:pt x="48450" y="26005"/>
                </a:lnTo>
                <a:lnTo>
                  <a:pt x="48390" y="26367"/>
                </a:lnTo>
                <a:lnTo>
                  <a:pt x="48390" y="26608"/>
                </a:lnTo>
                <a:lnTo>
                  <a:pt x="48450" y="26789"/>
                </a:lnTo>
                <a:lnTo>
                  <a:pt x="48571" y="27031"/>
                </a:lnTo>
                <a:lnTo>
                  <a:pt x="48691" y="27212"/>
                </a:lnTo>
                <a:lnTo>
                  <a:pt x="48872" y="27332"/>
                </a:lnTo>
                <a:lnTo>
                  <a:pt x="49114" y="27453"/>
                </a:lnTo>
                <a:lnTo>
                  <a:pt x="49295" y="27513"/>
                </a:lnTo>
                <a:lnTo>
                  <a:pt x="49777" y="27513"/>
                </a:lnTo>
                <a:lnTo>
                  <a:pt x="49958" y="27453"/>
                </a:lnTo>
                <a:lnTo>
                  <a:pt x="50200" y="27332"/>
                </a:lnTo>
                <a:lnTo>
                  <a:pt x="50381" y="27212"/>
                </a:lnTo>
                <a:lnTo>
                  <a:pt x="50501" y="27031"/>
                </a:lnTo>
                <a:lnTo>
                  <a:pt x="50622" y="26789"/>
                </a:lnTo>
                <a:lnTo>
                  <a:pt x="50682" y="26608"/>
                </a:lnTo>
                <a:lnTo>
                  <a:pt x="50682" y="26367"/>
                </a:lnTo>
                <a:lnTo>
                  <a:pt x="50622" y="26005"/>
                </a:lnTo>
                <a:lnTo>
                  <a:pt x="50501" y="25703"/>
                </a:lnTo>
                <a:lnTo>
                  <a:pt x="50320" y="25522"/>
                </a:lnTo>
                <a:lnTo>
                  <a:pt x="50079" y="25341"/>
                </a:lnTo>
                <a:lnTo>
                  <a:pt x="49838" y="25221"/>
                </a:lnTo>
                <a:close/>
                <a:moveTo>
                  <a:pt x="55027" y="25221"/>
                </a:moveTo>
                <a:lnTo>
                  <a:pt x="54785" y="25341"/>
                </a:lnTo>
                <a:lnTo>
                  <a:pt x="54544" y="25522"/>
                </a:lnTo>
                <a:lnTo>
                  <a:pt x="54363" y="25703"/>
                </a:lnTo>
                <a:lnTo>
                  <a:pt x="54242" y="26005"/>
                </a:lnTo>
                <a:lnTo>
                  <a:pt x="54182" y="26367"/>
                </a:lnTo>
                <a:lnTo>
                  <a:pt x="54182" y="26608"/>
                </a:lnTo>
                <a:lnTo>
                  <a:pt x="54242" y="26789"/>
                </a:lnTo>
                <a:lnTo>
                  <a:pt x="54363" y="27031"/>
                </a:lnTo>
                <a:lnTo>
                  <a:pt x="54483" y="27212"/>
                </a:lnTo>
                <a:lnTo>
                  <a:pt x="54665" y="27332"/>
                </a:lnTo>
                <a:lnTo>
                  <a:pt x="54906" y="27453"/>
                </a:lnTo>
                <a:lnTo>
                  <a:pt x="55087" y="27513"/>
                </a:lnTo>
                <a:lnTo>
                  <a:pt x="55570" y="27513"/>
                </a:lnTo>
                <a:lnTo>
                  <a:pt x="55751" y="27453"/>
                </a:lnTo>
                <a:lnTo>
                  <a:pt x="55992" y="27332"/>
                </a:lnTo>
                <a:lnTo>
                  <a:pt x="56173" y="27212"/>
                </a:lnTo>
                <a:lnTo>
                  <a:pt x="56294" y="27031"/>
                </a:lnTo>
                <a:lnTo>
                  <a:pt x="56414" y="26789"/>
                </a:lnTo>
                <a:lnTo>
                  <a:pt x="56475" y="26608"/>
                </a:lnTo>
                <a:lnTo>
                  <a:pt x="56475" y="26367"/>
                </a:lnTo>
                <a:lnTo>
                  <a:pt x="56414" y="26005"/>
                </a:lnTo>
                <a:lnTo>
                  <a:pt x="56294" y="25703"/>
                </a:lnTo>
                <a:lnTo>
                  <a:pt x="56113" y="25522"/>
                </a:lnTo>
                <a:lnTo>
                  <a:pt x="55871" y="25341"/>
                </a:lnTo>
                <a:lnTo>
                  <a:pt x="55630" y="25221"/>
                </a:lnTo>
                <a:close/>
                <a:moveTo>
                  <a:pt x="60819" y="25221"/>
                </a:moveTo>
                <a:lnTo>
                  <a:pt x="60577" y="25341"/>
                </a:lnTo>
                <a:lnTo>
                  <a:pt x="60336" y="25522"/>
                </a:lnTo>
                <a:lnTo>
                  <a:pt x="60155" y="25703"/>
                </a:lnTo>
                <a:lnTo>
                  <a:pt x="60034" y="26005"/>
                </a:lnTo>
                <a:lnTo>
                  <a:pt x="59974" y="26367"/>
                </a:lnTo>
                <a:lnTo>
                  <a:pt x="59974" y="26608"/>
                </a:lnTo>
                <a:lnTo>
                  <a:pt x="60034" y="26789"/>
                </a:lnTo>
                <a:lnTo>
                  <a:pt x="60155" y="27031"/>
                </a:lnTo>
                <a:lnTo>
                  <a:pt x="60276" y="27212"/>
                </a:lnTo>
                <a:lnTo>
                  <a:pt x="60457" y="27332"/>
                </a:lnTo>
                <a:lnTo>
                  <a:pt x="60698" y="27453"/>
                </a:lnTo>
                <a:lnTo>
                  <a:pt x="60879" y="27513"/>
                </a:lnTo>
                <a:lnTo>
                  <a:pt x="61362" y="27513"/>
                </a:lnTo>
                <a:lnTo>
                  <a:pt x="61543" y="27453"/>
                </a:lnTo>
                <a:lnTo>
                  <a:pt x="61784" y="27332"/>
                </a:lnTo>
                <a:lnTo>
                  <a:pt x="61965" y="27212"/>
                </a:lnTo>
                <a:lnTo>
                  <a:pt x="62086" y="27031"/>
                </a:lnTo>
                <a:lnTo>
                  <a:pt x="62206" y="26789"/>
                </a:lnTo>
                <a:lnTo>
                  <a:pt x="62267" y="26608"/>
                </a:lnTo>
                <a:lnTo>
                  <a:pt x="62267" y="26367"/>
                </a:lnTo>
                <a:lnTo>
                  <a:pt x="62206" y="26005"/>
                </a:lnTo>
                <a:lnTo>
                  <a:pt x="62086" y="25703"/>
                </a:lnTo>
                <a:lnTo>
                  <a:pt x="61905" y="25522"/>
                </a:lnTo>
                <a:lnTo>
                  <a:pt x="61663" y="25341"/>
                </a:lnTo>
                <a:lnTo>
                  <a:pt x="61422" y="25221"/>
                </a:lnTo>
                <a:close/>
                <a:moveTo>
                  <a:pt x="66611" y="25221"/>
                </a:moveTo>
                <a:lnTo>
                  <a:pt x="66370" y="25341"/>
                </a:lnTo>
                <a:lnTo>
                  <a:pt x="66128" y="25522"/>
                </a:lnTo>
                <a:lnTo>
                  <a:pt x="65947" y="25703"/>
                </a:lnTo>
                <a:lnTo>
                  <a:pt x="65827" y="26005"/>
                </a:lnTo>
                <a:lnTo>
                  <a:pt x="65766" y="26367"/>
                </a:lnTo>
                <a:lnTo>
                  <a:pt x="65766" y="26608"/>
                </a:lnTo>
                <a:lnTo>
                  <a:pt x="65827" y="26789"/>
                </a:lnTo>
                <a:lnTo>
                  <a:pt x="65947" y="27031"/>
                </a:lnTo>
                <a:lnTo>
                  <a:pt x="66068" y="27212"/>
                </a:lnTo>
                <a:lnTo>
                  <a:pt x="66249" y="27332"/>
                </a:lnTo>
                <a:lnTo>
                  <a:pt x="66490" y="27453"/>
                </a:lnTo>
                <a:lnTo>
                  <a:pt x="66671" y="27513"/>
                </a:lnTo>
                <a:lnTo>
                  <a:pt x="67154" y="27513"/>
                </a:lnTo>
                <a:lnTo>
                  <a:pt x="67335" y="27453"/>
                </a:lnTo>
                <a:lnTo>
                  <a:pt x="67576" y="27332"/>
                </a:lnTo>
                <a:lnTo>
                  <a:pt x="67757" y="27212"/>
                </a:lnTo>
                <a:lnTo>
                  <a:pt x="67878" y="27031"/>
                </a:lnTo>
                <a:lnTo>
                  <a:pt x="67999" y="26789"/>
                </a:lnTo>
                <a:lnTo>
                  <a:pt x="68059" y="26608"/>
                </a:lnTo>
                <a:lnTo>
                  <a:pt x="68059" y="26367"/>
                </a:lnTo>
                <a:lnTo>
                  <a:pt x="67999" y="26005"/>
                </a:lnTo>
                <a:lnTo>
                  <a:pt x="67878" y="25703"/>
                </a:lnTo>
                <a:lnTo>
                  <a:pt x="67697" y="25522"/>
                </a:lnTo>
                <a:lnTo>
                  <a:pt x="67456" y="25341"/>
                </a:lnTo>
                <a:lnTo>
                  <a:pt x="67214" y="25221"/>
                </a:lnTo>
                <a:close/>
                <a:moveTo>
                  <a:pt x="72403" y="25221"/>
                </a:moveTo>
                <a:lnTo>
                  <a:pt x="72162" y="25341"/>
                </a:lnTo>
                <a:lnTo>
                  <a:pt x="71921" y="25522"/>
                </a:lnTo>
                <a:lnTo>
                  <a:pt x="71740" y="25703"/>
                </a:lnTo>
                <a:lnTo>
                  <a:pt x="71619" y="26005"/>
                </a:lnTo>
                <a:lnTo>
                  <a:pt x="71559" y="26367"/>
                </a:lnTo>
                <a:lnTo>
                  <a:pt x="71559" y="26608"/>
                </a:lnTo>
                <a:lnTo>
                  <a:pt x="71619" y="26789"/>
                </a:lnTo>
                <a:lnTo>
                  <a:pt x="71740" y="27031"/>
                </a:lnTo>
                <a:lnTo>
                  <a:pt x="71860" y="27212"/>
                </a:lnTo>
                <a:lnTo>
                  <a:pt x="72041" y="27332"/>
                </a:lnTo>
                <a:lnTo>
                  <a:pt x="72283" y="27453"/>
                </a:lnTo>
                <a:lnTo>
                  <a:pt x="72464" y="27513"/>
                </a:lnTo>
                <a:lnTo>
                  <a:pt x="72946" y="27513"/>
                </a:lnTo>
                <a:lnTo>
                  <a:pt x="73127" y="27453"/>
                </a:lnTo>
                <a:lnTo>
                  <a:pt x="73369" y="27332"/>
                </a:lnTo>
                <a:lnTo>
                  <a:pt x="73550" y="27212"/>
                </a:lnTo>
                <a:lnTo>
                  <a:pt x="73670" y="27031"/>
                </a:lnTo>
                <a:lnTo>
                  <a:pt x="73791" y="26789"/>
                </a:lnTo>
                <a:lnTo>
                  <a:pt x="73851" y="26608"/>
                </a:lnTo>
                <a:lnTo>
                  <a:pt x="73851" y="26367"/>
                </a:lnTo>
                <a:lnTo>
                  <a:pt x="73791" y="26005"/>
                </a:lnTo>
                <a:lnTo>
                  <a:pt x="73670" y="25703"/>
                </a:lnTo>
                <a:lnTo>
                  <a:pt x="73489" y="25522"/>
                </a:lnTo>
                <a:lnTo>
                  <a:pt x="73248" y="25341"/>
                </a:lnTo>
                <a:lnTo>
                  <a:pt x="73007" y="25221"/>
                </a:lnTo>
                <a:close/>
                <a:moveTo>
                  <a:pt x="1147" y="28479"/>
                </a:moveTo>
                <a:lnTo>
                  <a:pt x="724" y="30349"/>
                </a:lnTo>
                <a:lnTo>
                  <a:pt x="724" y="30349"/>
                </a:lnTo>
                <a:lnTo>
                  <a:pt x="1026" y="30168"/>
                </a:lnTo>
                <a:lnTo>
                  <a:pt x="1267" y="29927"/>
                </a:lnTo>
                <a:lnTo>
                  <a:pt x="1388" y="29625"/>
                </a:lnTo>
                <a:lnTo>
                  <a:pt x="1448" y="29263"/>
                </a:lnTo>
                <a:lnTo>
                  <a:pt x="1448" y="29022"/>
                </a:lnTo>
                <a:lnTo>
                  <a:pt x="1388" y="28841"/>
                </a:lnTo>
                <a:lnTo>
                  <a:pt x="1267" y="28660"/>
                </a:lnTo>
                <a:lnTo>
                  <a:pt x="1147" y="28479"/>
                </a:lnTo>
                <a:close/>
                <a:moveTo>
                  <a:pt x="74756" y="28479"/>
                </a:moveTo>
                <a:lnTo>
                  <a:pt x="74636" y="28660"/>
                </a:lnTo>
                <a:lnTo>
                  <a:pt x="74515" y="28841"/>
                </a:lnTo>
                <a:lnTo>
                  <a:pt x="74455" y="29022"/>
                </a:lnTo>
                <a:lnTo>
                  <a:pt x="74455" y="29263"/>
                </a:lnTo>
                <a:lnTo>
                  <a:pt x="74515" y="29625"/>
                </a:lnTo>
                <a:lnTo>
                  <a:pt x="74636" y="29927"/>
                </a:lnTo>
                <a:lnTo>
                  <a:pt x="74877" y="30168"/>
                </a:lnTo>
                <a:lnTo>
                  <a:pt x="75179" y="30349"/>
                </a:lnTo>
                <a:lnTo>
                  <a:pt x="74756" y="28479"/>
                </a:lnTo>
                <a:close/>
                <a:moveTo>
                  <a:pt x="5853" y="28117"/>
                </a:moveTo>
                <a:lnTo>
                  <a:pt x="5672" y="28177"/>
                </a:lnTo>
                <a:lnTo>
                  <a:pt x="5431" y="28298"/>
                </a:lnTo>
                <a:lnTo>
                  <a:pt x="5250" y="28418"/>
                </a:lnTo>
                <a:lnTo>
                  <a:pt x="5129" y="28599"/>
                </a:lnTo>
                <a:lnTo>
                  <a:pt x="5008" y="28841"/>
                </a:lnTo>
                <a:lnTo>
                  <a:pt x="4948" y="29022"/>
                </a:lnTo>
                <a:lnTo>
                  <a:pt x="4948" y="29263"/>
                </a:lnTo>
                <a:lnTo>
                  <a:pt x="4948" y="29504"/>
                </a:lnTo>
                <a:lnTo>
                  <a:pt x="5008" y="29685"/>
                </a:lnTo>
                <a:lnTo>
                  <a:pt x="5129" y="29927"/>
                </a:lnTo>
                <a:lnTo>
                  <a:pt x="5250" y="30108"/>
                </a:lnTo>
                <a:lnTo>
                  <a:pt x="5431" y="30228"/>
                </a:lnTo>
                <a:lnTo>
                  <a:pt x="5672" y="30349"/>
                </a:lnTo>
                <a:lnTo>
                  <a:pt x="5853" y="30409"/>
                </a:lnTo>
                <a:lnTo>
                  <a:pt x="6336" y="30409"/>
                </a:lnTo>
                <a:lnTo>
                  <a:pt x="6517" y="30349"/>
                </a:lnTo>
                <a:lnTo>
                  <a:pt x="6758" y="30228"/>
                </a:lnTo>
                <a:lnTo>
                  <a:pt x="6939" y="30108"/>
                </a:lnTo>
                <a:lnTo>
                  <a:pt x="7060" y="29927"/>
                </a:lnTo>
                <a:lnTo>
                  <a:pt x="7180" y="29685"/>
                </a:lnTo>
                <a:lnTo>
                  <a:pt x="7241" y="29504"/>
                </a:lnTo>
                <a:lnTo>
                  <a:pt x="7241" y="29263"/>
                </a:lnTo>
                <a:lnTo>
                  <a:pt x="7241" y="29022"/>
                </a:lnTo>
                <a:lnTo>
                  <a:pt x="7180" y="28841"/>
                </a:lnTo>
                <a:lnTo>
                  <a:pt x="7060" y="28599"/>
                </a:lnTo>
                <a:lnTo>
                  <a:pt x="6939" y="28418"/>
                </a:lnTo>
                <a:lnTo>
                  <a:pt x="6758" y="28298"/>
                </a:lnTo>
                <a:lnTo>
                  <a:pt x="6517" y="28177"/>
                </a:lnTo>
                <a:lnTo>
                  <a:pt x="6336" y="28117"/>
                </a:lnTo>
                <a:close/>
                <a:moveTo>
                  <a:pt x="11645" y="28117"/>
                </a:moveTo>
                <a:lnTo>
                  <a:pt x="11464" y="28177"/>
                </a:lnTo>
                <a:lnTo>
                  <a:pt x="11223" y="28298"/>
                </a:lnTo>
                <a:lnTo>
                  <a:pt x="11042" y="28418"/>
                </a:lnTo>
                <a:lnTo>
                  <a:pt x="10921" y="28599"/>
                </a:lnTo>
                <a:lnTo>
                  <a:pt x="10800" y="28841"/>
                </a:lnTo>
                <a:lnTo>
                  <a:pt x="10740" y="29022"/>
                </a:lnTo>
                <a:lnTo>
                  <a:pt x="10740" y="29263"/>
                </a:lnTo>
                <a:lnTo>
                  <a:pt x="10740" y="29504"/>
                </a:lnTo>
                <a:lnTo>
                  <a:pt x="10800" y="29685"/>
                </a:lnTo>
                <a:lnTo>
                  <a:pt x="10921" y="29927"/>
                </a:lnTo>
                <a:lnTo>
                  <a:pt x="11042" y="30108"/>
                </a:lnTo>
                <a:lnTo>
                  <a:pt x="11223" y="30228"/>
                </a:lnTo>
                <a:lnTo>
                  <a:pt x="11464" y="30349"/>
                </a:lnTo>
                <a:lnTo>
                  <a:pt x="11645" y="30409"/>
                </a:lnTo>
                <a:lnTo>
                  <a:pt x="12128" y="30409"/>
                </a:lnTo>
                <a:lnTo>
                  <a:pt x="12309" y="30349"/>
                </a:lnTo>
                <a:lnTo>
                  <a:pt x="12550" y="30228"/>
                </a:lnTo>
                <a:lnTo>
                  <a:pt x="12731" y="30108"/>
                </a:lnTo>
                <a:lnTo>
                  <a:pt x="12852" y="29927"/>
                </a:lnTo>
                <a:lnTo>
                  <a:pt x="12973" y="29685"/>
                </a:lnTo>
                <a:lnTo>
                  <a:pt x="13033" y="29504"/>
                </a:lnTo>
                <a:lnTo>
                  <a:pt x="13033" y="29263"/>
                </a:lnTo>
                <a:lnTo>
                  <a:pt x="13033" y="29022"/>
                </a:lnTo>
                <a:lnTo>
                  <a:pt x="12973" y="28841"/>
                </a:lnTo>
                <a:lnTo>
                  <a:pt x="12852" y="28599"/>
                </a:lnTo>
                <a:lnTo>
                  <a:pt x="12731" y="28418"/>
                </a:lnTo>
                <a:lnTo>
                  <a:pt x="12550" y="28298"/>
                </a:lnTo>
                <a:lnTo>
                  <a:pt x="12309" y="28177"/>
                </a:lnTo>
                <a:lnTo>
                  <a:pt x="12128" y="28117"/>
                </a:lnTo>
                <a:close/>
                <a:moveTo>
                  <a:pt x="17437" y="28117"/>
                </a:moveTo>
                <a:lnTo>
                  <a:pt x="17256" y="28177"/>
                </a:lnTo>
                <a:lnTo>
                  <a:pt x="17015" y="28298"/>
                </a:lnTo>
                <a:lnTo>
                  <a:pt x="16834" y="28418"/>
                </a:lnTo>
                <a:lnTo>
                  <a:pt x="16713" y="28599"/>
                </a:lnTo>
                <a:lnTo>
                  <a:pt x="16593" y="28841"/>
                </a:lnTo>
                <a:lnTo>
                  <a:pt x="16532" y="29022"/>
                </a:lnTo>
                <a:lnTo>
                  <a:pt x="16532" y="29263"/>
                </a:lnTo>
                <a:lnTo>
                  <a:pt x="16532" y="29504"/>
                </a:lnTo>
                <a:lnTo>
                  <a:pt x="16593" y="29685"/>
                </a:lnTo>
                <a:lnTo>
                  <a:pt x="16713" y="29927"/>
                </a:lnTo>
                <a:lnTo>
                  <a:pt x="16834" y="30108"/>
                </a:lnTo>
                <a:lnTo>
                  <a:pt x="17015" y="30228"/>
                </a:lnTo>
                <a:lnTo>
                  <a:pt x="17256" y="30349"/>
                </a:lnTo>
                <a:lnTo>
                  <a:pt x="17437" y="30409"/>
                </a:lnTo>
                <a:lnTo>
                  <a:pt x="17920" y="30409"/>
                </a:lnTo>
                <a:lnTo>
                  <a:pt x="18101" y="30349"/>
                </a:lnTo>
                <a:lnTo>
                  <a:pt x="18342" y="30228"/>
                </a:lnTo>
                <a:lnTo>
                  <a:pt x="18523" y="30108"/>
                </a:lnTo>
                <a:lnTo>
                  <a:pt x="18644" y="29927"/>
                </a:lnTo>
                <a:lnTo>
                  <a:pt x="18765" y="29685"/>
                </a:lnTo>
                <a:lnTo>
                  <a:pt x="18825" y="29504"/>
                </a:lnTo>
                <a:lnTo>
                  <a:pt x="18825" y="29263"/>
                </a:lnTo>
                <a:lnTo>
                  <a:pt x="18825" y="29022"/>
                </a:lnTo>
                <a:lnTo>
                  <a:pt x="18765" y="28841"/>
                </a:lnTo>
                <a:lnTo>
                  <a:pt x="18644" y="28599"/>
                </a:lnTo>
                <a:lnTo>
                  <a:pt x="18523" y="28418"/>
                </a:lnTo>
                <a:lnTo>
                  <a:pt x="18342" y="28298"/>
                </a:lnTo>
                <a:lnTo>
                  <a:pt x="18101" y="28177"/>
                </a:lnTo>
                <a:lnTo>
                  <a:pt x="17920" y="28117"/>
                </a:lnTo>
                <a:close/>
                <a:moveTo>
                  <a:pt x="23230" y="28117"/>
                </a:moveTo>
                <a:lnTo>
                  <a:pt x="23049" y="28177"/>
                </a:lnTo>
                <a:lnTo>
                  <a:pt x="22807" y="28298"/>
                </a:lnTo>
                <a:lnTo>
                  <a:pt x="22626" y="28418"/>
                </a:lnTo>
                <a:lnTo>
                  <a:pt x="22506" y="28599"/>
                </a:lnTo>
                <a:lnTo>
                  <a:pt x="22385" y="28841"/>
                </a:lnTo>
                <a:lnTo>
                  <a:pt x="22325" y="29022"/>
                </a:lnTo>
                <a:lnTo>
                  <a:pt x="22325" y="29263"/>
                </a:lnTo>
                <a:lnTo>
                  <a:pt x="22325" y="29504"/>
                </a:lnTo>
                <a:lnTo>
                  <a:pt x="22385" y="29685"/>
                </a:lnTo>
                <a:lnTo>
                  <a:pt x="22506" y="29927"/>
                </a:lnTo>
                <a:lnTo>
                  <a:pt x="22626" y="30108"/>
                </a:lnTo>
                <a:lnTo>
                  <a:pt x="22807" y="30228"/>
                </a:lnTo>
                <a:lnTo>
                  <a:pt x="23049" y="30349"/>
                </a:lnTo>
                <a:lnTo>
                  <a:pt x="23230" y="30409"/>
                </a:lnTo>
                <a:lnTo>
                  <a:pt x="23712" y="30409"/>
                </a:lnTo>
                <a:lnTo>
                  <a:pt x="23893" y="30349"/>
                </a:lnTo>
                <a:lnTo>
                  <a:pt x="24135" y="30228"/>
                </a:lnTo>
                <a:lnTo>
                  <a:pt x="24316" y="30108"/>
                </a:lnTo>
                <a:lnTo>
                  <a:pt x="24436" y="29927"/>
                </a:lnTo>
                <a:lnTo>
                  <a:pt x="24557" y="29685"/>
                </a:lnTo>
                <a:lnTo>
                  <a:pt x="24617" y="29504"/>
                </a:lnTo>
                <a:lnTo>
                  <a:pt x="24617" y="29263"/>
                </a:lnTo>
                <a:lnTo>
                  <a:pt x="24617" y="29022"/>
                </a:lnTo>
                <a:lnTo>
                  <a:pt x="24557" y="28841"/>
                </a:lnTo>
                <a:lnTo>
                  <a:pt x="24436" y="28599"/>
                </a:lnTo>
                <a:lnTo>
                  <a:pt x="24316" y="28418"/>
                </a:lnTo>
                <a:lnTo>
                  <a:pt x="24135" y="28298"/>
                </a:lnTo>
                <a:lnTo>
                  <a:pt x="23893" y="28177"/>
                </a:lnTo>
                <a:lnTo>
                  <a:pt x="23712" y="28117"/>
                </a:lnTo>
                <a:close/>
                <a:moveTo>
                  <a:pt x="29022" y="28117"/>
                </a:moveTo>
                <a:lnTo>
                  <a:pt x="28841" y="28177"/>
                </a:lnTo>
                <a:lnTo>
                  <a:pt x="28599" y="28298"/>
                </a:lnTo>
                <a:lnTo>
                  <a:pt x="28418" y="28418"/>
                </a:lnTo>
                <a:lnTo>
                  <a:pt x="28298" y="28599"/>
                </a:lnTo>
                <a:lnTo>
                  <a:pt x="28177" y="28841"/>
                </a:lnTo>
                <a:lnTo>
                  <a:pt x="28117" y="29022"/>
                </a:lnTo>
                <a:lnTo>
                  <a:pt x="28117" y="29263"/>
                </a:lnTo>
                <a:lnTo>
                  <a:pt x="28117" y="29504"/>
                </a:lnTo>
                <a:lnTo>
                  <a:pt x="28177" y="29685"/>
                </a:lnTo>
                <a:lnTo>
                  <a:pt x="28298" y="29927"/>
                </a:lnTo>
                <a:lnTo>
                  <a:pt x="28418" y="30108"/>
                </a:lnTo>
                <a:lnTo>
                  <a:pt x="28599" y="30228"/>
                </a:lnTo>
                <a:lnTo>
                  <a:pt x="28841" y="30349"/>
                </a:lnTo>
                <a:lnTo>
                  <a:pt x="29022" y="30409"/>
                </a:lnTo>
                <a:lnTo>
                  <a:pt x="29505" y="30409"/>
                </a:lnTo>
                <a:lnTo>
                  <a:pt x="29686" y="30349"/>
                </a:lnTo>
                <a:lnTo>
                  <a:pt x="29927" y="30228"/>
                </a:lnTo>
                <a:lnTo>
                  <a:pt x="30108" y="30108"/>
                </a:lnTo>
                <a:lnTo>
                  <a:pt x="30229" y="29927"/>
                </a:lnTo>
                <a:lnTo>
                  <a:pt x="30349" y="29685"/>
                </a:lnTo>
                <a:lnTo>
                  <a:pt x="30410" y="29504"/>
                </a:lnTo>
                <a:lnTo>
                  <a:pt x="30410" y="29263"/>
                </a:lnTo>
                <a:lnTo>
                  <a:pt x="30410" y="29022"/>
                </a:lnTo>
                <a:lnTo>
                  <a:pt x="30349" y="28841"/>
                </a:lnTo>
                <a:lnTo>
                  <a:pt x="30229" y="28599"/>
                </a:lnTo>
                <a:lnTo>
                  <a:pt x="30108" y="28418"/>
                </a:lnTo>
                <a:lnTo>
                  <a:pt x="29927" y="28298"/>
                </a:lnTo>
                <a:lnTo>
                  <a:pt x="29686" y="28177"/>
                </a:lnTo>
                <a:lnTo>
                  <a:pt x="29505" y="28117"/>
                </a:lnTo>
                <a:close/>
                <a:moveTo>
                  <a:pt x="34814" y="28117"/>
                </a:moveTo>
                <a:lnTo>
                  <a:pt x="34633" y="28177"/>
                </a:lnTo>
                <a:lnTo>
                  <a:pt x="34392" y="28298"/>
                </a:lnTo>
                <a:lnTo>
                  <a:pt x="34211" y="28418"/>
                </a:lnTo>
                <a:lnTo>
                  <a:pt x="34090" y="28599"/>
                </a:lnTo>
                <a:lnTo>
                  <a:pt x="33969" y="28841"/>
                </a:lnTo>
                <a:lnTo>
                  <a:pt x="33909" y="29022"/>
                </a:lnTo>
                <a:lnTo>
                  <a:pt x="33909" y="29263"/>
                </a:lnTo>
                <a:lnTo>
                  <a:pt x="33909" y="29504"/>
                </a:lnTo>
                <a:lnTo>
                  <a:pt x="33969" y="29685"/>
                </a:lnTo>
                <a:lnTo>
                  <a:pt x="34090" y="29927"/>
                </a:lnTo>
                <a:lnTo>
                  <a:pt x="34211" y="30108"/>
                </a:lnTo>
                <a:lnTo>
                  <a:pt x="34392" y="30228"/>
                </a:lnTo>
                <a:lnTo>
                  <a:pt x="34633" y="30349"/>
                </a:lnTo>
                <a:lnTo>
                  <a:pt x="34814" y="30409"/>
                </a:lnTo>
                <a:lnTo>
                  <a:pt x="35297" y="30409"/>
                </a:lnTo>
                <a:lnTo>
                  <a:pt x="35478" y="30349"/>
                </a:lnTo>
                <a:lnTo>
                  <a:pt x="35719" y="30228"/>
                </a:lnTo>
                <a:lnTo>
                  <a:pt x="35900" y="30108"/>
                </a:lnTo>
                <a:lnTo>
                  <a:pt x="36021" y="29927"/>
                </a:lnTo>
                <a:lnTo>
                  <a:pt x="36141" y="29685"/>
                </a:lnTo>
                <a:lnTo>
                  <a:pt x="36202" y="29504"/>
                </a:lnTo>
                <a:lnTo>
                  <a:pt x="36202" y="29263"/>
                </a:lnTo>
                <a:lnTo>
                  <a:pt x="36202" y="29022"/>
                </a:lnTo>
                <a:lnTo>
                  <a:pt x="36141" y="28841"/>
                </a:lnTo>
                <a:lnTo>
                  <a:pt x="36021" y="28599"/>
                </a:lnTo>
                <a:lnTo>
                  <a:pt x="35900" y="28418"/>
                </a:lnTo>
                <a:lnTo>
                  <a:pt x="35719" y="28298"/>
                </a:lnTo>
                <a:lnTo>
                  <a:pt x="35478" y="28177"/>
                </a:lnTo>
                <a:lnTo>
                  <a:pt x="35297" y="28117"/>
                </a:lnTo>
                <a:close/>
                <a:moveTo>
                  <a:pt x="40606" y="28117"/>
                </a:moveTo>
                <a:lnTo>
                  <a:pt x="40425" y="28177"/>
                </a:lnTo>
                <a:lnTo>
                  <a:pt x="40184" y="28298"/>
                </a:lnTo>
                <a:lnTo>
                  <a:pt x="40003" y="28418"/>
                </a:lnTo>
                <a:lnTo>
                  <a:pt x="39882" y="28599"/>
                </a:lnTo>
                <a:lnTo>
                  <a:pt x="39762" y="28841"/>
                </a:lnTo>
                <a:lnTo>
                  <a:pt x="39701" y="29022"/>
                </a:lnTo>
                <a:lnTo>
                  <a:pt x="39701" y="29263"/>
                </a:lnTo>
                <a:lnTo>
                  <a:pt x="39701" y="29504"/>
                </a:lnTo>
                <a:lnTo>
                  <a:pt x="39762" y="29685"/>
                </a:lnTo>
                <a:lnTo>
                  <a:pt x="39882" y="29927"/>
                </a:lnTo>
                <a:lnTo>
                  <a:pt x="40003" y="30108"/>
                </a:lnTo>
                <a:lnTo>
                  <a:pt x="40184" y="30228"/>
                </a:lnTo>
                <a:lnTo>
                  <a:pt x="40425" y="30349"/>
                </a:lnTo>
                <a:lnTo>
                  <a:pt x="40606" y="30409"/>
                </a:lnTo>
                <a:lnTo>
                  <a:pt x="41089" y="30409"/>
                </a:lnTo>
                <a:lnTo>
                  <a:pt x="41270" y="30349"/>
                </a:lnTo>
                <a:lnTo>
                  <a:pt x="41511" y="30228"/>
                </a:lnTo>
                <a:lnTo>
                  <a:pt x="41692" y="30108"/>
                </a:lnTo>
                <a:lnTo>
                  <a:pt x="41813" y="29927"/>
                </a:lnTo>
                <a:lnTo>
                  <a:pt x="41934" y="29685"/>
                </a:lnTo>
                <a:lnTo>
                  <a:pt x="41994" y="29504"/>
                </a:lnTo>
                <a:lnTo>
                  <a:pt x="41994" y="29263"/>
                </a:lnTo>
                <a:lnTo>
                  <a:pt x="41994" y="29022"/>
                </a:lnTo>
                <a:lnTo>
                  <a:pt x="41934" y="28841"/>
                </a:lnTo>
                <a:lnTo>
                  <a:pt x="41813" y="28599"/>
                </a:lnTo>
                <a:lnTo>
                  <a:pt x="41692" y="28418"/>
                </a:lnTo>
                <a:lnTo>
                  <a:pt x="41511" y="28298"/>
                </a:lnTo>
                <a:lnTo>
                  <a:pt x="41270" y="28177"/>
                </a:lnTo>
                <a:lnTo>
                  <a:pt x="41089" y="28117"/>
                </a:lnTo>
                <a:close/>
                <a:moveTo>
                  <a:pt x="46399" y="28117"/>
                </a:moveTo>
                <a:lnTo>
                  <a:pt x="46218" y="28177"/>
                </a:lnTo>
                <a:lnTo>
                  <a:pt x="45976" y="28298"/>
                </a:lnTo>
                <a:lnTo>
                  <a:pt x="45795" y="28418"/>
                </a:lnTo>
                <a:lnTo>
                  <a:pt x="45674" y="28599"/>
                </a:lnTo>
                <a:lnTo>
                  <a:pt x="45554" y="28841"/>
                </a:lnTo>
                <a:lnTo>
                  <a:pt x="45493" y="29022"/>
                </a:lnTo>
                <a:lnTo>
                  <a:pt x="45493" y="29263"/>
                </a:lnTo>
                <a:lnTo>
                  <a:pt x="45493" y="29504"/>
                </a:lnTo>
                <a:lnTo>
                  <a:pt x="45554" y="29685"/>
                </a:lnTo>
                <a:lnTo>
                  <a:pt x="45674" y="29927"/>
                </a:lnTo>
                <a:lnTo>
                  <a:pt x="45795" y="30108"/>
                </a:lnTo>
                <a:lnTo>
                  <a:pt x="45976" y="30228"/>
                </a:lnTo>
                <a:lnTo>
                  <a:pt x="46218" y="30349"/>
                </a:lnTo>
                <a:lnTo>
                  <a:pt x="46399" y="30409"/>
                </a:lnTo>
                <a:lnTo>
                  <a:pt x="46881" y="30409"/>
                </a:lnTo>
                <a:lnTo>
                  <a:pt x="47062" y="30349"/>
                </a:lnTo>
                <a:lnTo>
                  <a:pt x="47304" y="30228"/>
                </a:lnTo>
                <a:lnTo>
                  <a:pt x="47485" y="30108"/>
                </a:lnTo>
                <a:lnTo>
                  <a:pt x="47605" y="29927"/>
                </a:lnTo>
                <a:lnTo>
                  <a:pt x="47726" y="29685"/>
                </a:lnTo>
                <a:lnTo>
                  <a:pt x="47786" y="29504"/>
                </a:lnTo>
                <a:lnTo>
                  <a:pt x="47786" y="29263"/>
                </a:lnTo>
                <a:lnTo>
                  <a:pt x="47786" y="29022"/>
                </a:lnTo>
                <a:lnTo>
                  <a:pt x="47726" y="28841"/>
                </a:lnTo>
                <a:lnTo>
                  <a:pt x="47605" y="28599"/>
                </a:lnTo>
                <a:lnTo>
                  <a:pt x="47485" y="28418"/>
                </a:lnTo>
                <a:lnTo>
                  <a:pt x="47304" y="28298"/>
                </a:lnTo>
                <a:lnTo>
                  <a:pt x="47062" y="28177"/>
                </a:lnTo>
                <a:lnTo>
                  <a:pt x="46881" y="28117"/>
                </a:lnTo>
                <a:close/>
                <a:moveTo>
                  <a:pt x="52191" y="28117"/>
                </a:moveTo>
                <a:lnTo>
                  <a:pt x="52010" y="28177"/>
                </a:lnTo>
                <a:lnTo>
                  <a:pt x="51768" y="28298"/>
                </a:lnTo>
                <a:lnTo>
                  <a:pt x="51587" y="28418"/>
                </a:lnTo>
                <a:lnTo>
                  <a:pt x="51467" y="28599"/>
                </a:lnTo>
                <a:lnTo>
                  <a:pt x="51346" y="28841"/>
                </a:lnTo>
                <a:lnTo>
                  <a:pt x="51286" y="29022"/>
                </a:lnTo>
                <a:lnTo>
                  <a:pt x="51286" y="29263"/>
                </a:lnTo>
                <a:lnTo>
                  <a:pt x="51286" y="29504"/>
                </a:lnTo>
                <a:lnTo>
                  <a:pt x="51346" y="29685"/>
                </a:lnTo>
                <a:lnTo>
                  <a:pt x="51467" y="29927"/>
                </a:lnTo>
                <a:lnTo>
                  <a:pt x="51587" y="30108"/>
                </a:lnTo>
                <a:lnTo>
                  <a:pt x="51768" y="30228"/>
                </a:lnTo>
                <a:lnTo>
                  <a:pt x="52010" y="30349"/>
                </a:lnTo>
                <a:lnTo>
                  <a:pt x="52191" y="30409"/>
                </a:lnTo>
                <a:lnTo>
                  <a:pt x="52673" y="30409"/>
                </a:lnTo>
                <a:lnTo>
                  <a:pt x="52854" y="30349"/>
                </a:lnTo>
                <a:lnTo>
                  <a:pt x="53096" y="30228"/>
                </a:lnTo>
                <a:lnTo>
                  <a:pt x="53277" y="30108"/>
                </a:lnTo>
                <a:lnTo>
                  <a:pt x="53397" y="29927"/>
                </a:lnTo>
                <a:lnTo>
                  <a:pt x="53518" y="29685"/>
                </a:lnTo>
                <a:lnTo>
                  <a:pt x="53578" y="29504"/>
                </a:lnTo>
                <a:lnTo>
                  <a:pt x="53578" y="29263"/>
                </a:lnTo>
                <a:lnTo>
                  <a:pt x="53578" y="29022"/>
                </a:lnTo>
                <a:lnTo>
                  <a:pt x="53518" y="28841"/>
                </a:lnTo>
                <a:lnTo>
                  <a:pt x="53397" y="28599"/>
                </a:lnTo>
                <a:lnTo>
                  <a:pt x="53277" y="28418"/>
                </a:lnTo>
                <a:lnTo>
                  <a:pt x="53096" y="28298"/>
                </a:lnTo>
                <a:lnTo>
                  <a:pt x="52854" y="28177"/>
                </a:lnTo>
                <a:lnTo>
                  <a:pt x="52673" y="28117"/>
                </a:lnTo>
                <a:close/>
                <a:moveTo>
                  <a:pt x="57983" y="28117"/>
                </a:moveTo>
                <a:lnTo>
                  <a:pt x="57802" y="28177"/>
                </a:lnTo>
                <a:lnTo>
                  <a:pt x="57561" y="28298"/>
                </a:lnTo>
                <a:lnTo>
                  <a:pt x="57380" y="28418"/>
                </a:lnTo>
                <a:lnTo>
                  <a:pt x="57259" y="28599"/>
                </a:lnTo>
                <a:lnTo>
                  <a:pt x="57138" y="28841"/>
                </a:lnTo>
                <a:lnTo>
                  <a:pt x="57078" y="29022"/>
                </a:lnTo>
                <a:lnTo>
                  <a:pt x="57078" y="29263"/>
                </a:lnTo>
                <a:lnTo>
                  <a:pt x="57078" y="29504"/>
                </a:lnTo>
                <a:lnTo>
                  <a:pt x="57138" y="29685"/>
                </a:lnTo>
                <a:lnTo>
                  <a:pt x="57259" y="29927"/>
                </a:lnTo>
                <a:lnTo>
                  <a:pt x="57380" y="30108"/>
                </a:lnTo>
                <a:lnTo>
                  <a:pt x="57561" y="30228"/>
                </a:lnTo>
                <a:lnTo>
                  <a:pt x="57802" y="30349"/>
                </a:lnTo>
                <a:lnTo>
                  <a:pt x="57983" y="30409"/>
                </a:lnTo>
                <a:lnTo>
                  <a:pt x="58466" y="30409"/>
                </a:lnTo>
                <a:lnTo>
                  <a:pt x="58647" y="30349"/>
                </a:lnTo>
                <a:lnTo>
                  <a:pt x="58888" y="30228"/>
                </a:lnTo>
                <a:lnTo>
                  <a:pt x="59069" y="30108"/>
                </a:lnTo>
                <a:lnTo>
                  <a:pt x="59190" y="29927"/>
                </a:lnTo>
                <a:lnTo>
                  <a:pt x="59310" y="29685"/>
                </a:lnTo>
                <a:lnTo>
                  <a:pt x="59371" y="29504"/>
                </a:lnTo>
                <a:lnTo>
                  <a:pt x="59371" y="29263"/>
                </a:lnTo>
                <a:lnTo>
                  <a:pt x="59371" y="29022"/>
                </a:lnTo>
                <a:lnTo>
                  <a:pt x="59310" y="28841"/>
                </a:lnTo>
                <a:lnTo>
                  <a:pt x="59190" y="28599"/>
                </a:lnTo>
                <a:lnTo>
                  <a:pt x="59069" y="28418"/>
                </a:lnTo>
                <a:lnTo>
                  <a:pt x="58888" y="28298"/>
                </a:lnTo>
                <a:lnTo>
                  <a:pt x="58647" y="28177"/>
                </a:lnTo>
                <a:lnTo>
                  <a:pt x="58466" y="28117"/>
                </a:lnTo>
                <a:close/>
                <a:moveTo>
                  <a:pt x="63775" y="28117"/>
                </a:moveTo>
                <a:lnTo>
                  <a:pt x="63594" y="28177"/>
                </a:lnTo>
                <a:lnTo>
                  <a:pt x="63353" y="28298"/>
                </a:lnTo>
                <a:lnTo>
                  <a:pt x="63172" y="28418"/>
                </a:lnTo>
                <a:lnTo>
                  <a:pt x="63051" y="28599"/>
                </a:lnTo>
                <a:lnTo>
                  <a:pt x="62931" y="28841"/>
                </a:lnTo>
                <a:lnTo>
                  <a:pt x="62870" y="29022"/>
                </a:lnTo>
                <a:lnTo>
                  <a:pt x="62870" y="29263"/>
                </a:lnTo>
                <a:lnTo>
                  <a:pt x="62870" y="29504"/>
                </a:lnTo>
                <a:lnTo>
                  <a:pt x="62931" y="29685"/>
                </a:lnTo>
                <a:lnTo>
                  <a:pt x="63051" y="29927"/>
                </a:lnTo>
                <a:lnTo>
                  <a:pt x="63172" y="30108"/>
                </a:lnTo>
                <a:lnTo>
                  <a:pt x="63353" y="30228"/>
                </a:lnTo>
                <a:lnTo>
                  <a:pt x="63594" y="30349"/>
                </a:lnTo>
                <a:lnTo>
                  <a:pt x="63775" y="30409"/>
                </a:lnTo>
                <a:lnTo>
                  <a:pt x="64258" y="30409"/>
                </a:lnTo>
                <a:lnTo>
                  <a:pt x="64439" y="30349"/>
                </a:lnTo>
                <a:lnTo>
                  <a:pt x="64680" y="30228"/>
                </a:lnTo>
                <a:lnTo>
                  <a:pt x="64861" y="30108"/>
                </a:lnTo>
                <a:lnTo>
                  <a:pt x="64982" y="29927"/>
                </a:lnTo>
                <a:lnTo>
                  <a:pt x="65103" y="29685"/>
                </a:lnTo>
                <a:lnTo>
                  <a:pt x="65163" y="29504"/>
                </a:lnTo>
                <a:lnTo>
                  <a:pt x="65163" y="29263"/>
                </a:lnTo>
                <a:lnTo>
                  <a:pt x="65163" y="29022"/>
                </a:lnTo>
                <a:lnTo>
                  <a:pt x="65103" y="28841"/>
                </a:lnTo>
                <a:lnTo>
                  <a:pt x="64982" y="28599"/>
                </a:lnTo>
                <a:lnTo>
                  <a:pt x="64861" y="28418"/>
                </a:lnTo>
                <a:lnTo>
                  <a:pt x="64680" y="28298"/>
                </a:lnTo>
                <a:lnTo>
                  <a:pt x="64439" y="28177"/>
                </a:lnTo>
                <a:lnTo>
                  <a:pt x="64258" y="28117"/>
                </a:lnTo>
                <a:close/>
                <a:moveTo>
                  <a:pt x="69567" y="28117"/>
                </a:moveTo>
                <a:lnTo>
                  <a:pt x="69386" y="28177"/>
                </a:lnTo>
                <a:lnTo>
                  <a:pt x="69145" y="28298"/>
                </a:lnTo>
                <a:lnTo>
                  <a:pt x="68964" y="28418"/>
                </a:lnTo>
                <a:lnTo>
                  <a:pt x="68843" y="28599"/>
                </a:lnTo>
                <a:lnTo>
                  <a:pt x="68723" y="28841"/>
                </a:lnTo>
                <a:lnTo>
                  <a:pt x="68662" y="29022"/>
                </a:lnTo>
                <a:lnTo>
                  <a:pt x="68662" y="29263"/>
                </a:lnTo>
                <a:lnTo>
                  <a:pt x="68662" y="29504"/>
                </a:lnTo>
                <a:lnTo>
                  <a:pt x="68723" y="29685"/>
                </a:lnTo>
                <a:lnTo>
                  <a:pt x="68843" y="29927"/>
                </a:lnTo>
                <a:lnTo>
                  <a:pt x="68964" y="30108"/>
                </a:lnTo>
                <a:lnTo>
                  <a:pt x="69145" y="30228"/>
                </a:lnTo>
                <a:lnTo>
                  <a:pt x="69386" y="30349"/>
                </a:lnTo>
                <a:lnTo>
                  <a:pt x="69567" y="30409"/>
                </a:lnTo>
                <a:lnTo>
                  <a:pt x="70050" y="30409"/>
                </a:lnTo>
                <a:lnTo>
                  <a:pt x="70231" y="30349"/>
                </a:lnTo>
                <a:lnTo>
                  <a:pt x="70472" y="30228"/>
                </a:lnTo>
                <a:lnTo>
                  <a:pt x="70653" y="30108"/>
                </a:lnTo>
                <a:lnTo>
                  <a:pt x="70774" y="29927"/>
                </a:lnTo>
                <a:lnTo>
                  <a:pt x="70895" y="29685"/>
                </a:lnTo>
                <a:lnTo>
                  <a:pt x="70955" y="29504"/>
                </a:lnTo>
                <a:lnTo>
                  <a:pt x="70955" y="29263"/>
                </a:lnTo>
                <a:lnTo>
                  <a:pt x="70955" y="29022"/>
                </a:lnTo>
                <a:lnTo>
                  <a:pt x="70895" y="28841"/>
                </a:lnTo>
                <a:lnTo>
                  <a:pt x="70774" y="28599"/>
                </a:lnTo>
                <a:lnTo>
                  <a:pt x="70653" y="28418"/>
                </a:lnTo>
                <a:lnTo>
                  <a:pt x="70472" y="28298"/>
                </a:lnTo>
                <a:lnTo>
                  <a:pt x="70231" y="28177"/>
                </a:lnTo>
                <a:lnTo>
                  <a:pt x="70050" y="28117"/>
                </a:lnTo>
                <a:close/>
                <a:moveTo>
                  <a:pt x="2957" y="31013"/>
                </a:moveTo>
                <a:lnTo>
                  <a:pt x="2776" y="31073"/>
                </a:lnTo>
                <a:lnTo>
                  <a:pt x="2534" y="31194"/>
                </a:lnTo>
                <a:lnTo>
                  <a:pt x="2353" y="31314"/>
                </a:lnTo>
                <a:lnTo>
                  <a:pt x="2233" y="31495"/>
                </a:lnTo>
                <a:lnTo>
                  <a:pt x="2112" y="31737"/>
                </a:lnTo>
                <a:lnTo>
                  <a:pt x="2052" y="31918"/>
                </a:lnTo>
                <a:lnTo>
                  <a:pt x="2052" y="32159"/>
                </a:lnTo>
                <a:lnTo>
                  <a:pt x="2052" y="32401"/>
                </a:lnTo>
                <a:lnTo>
                  <a:pt x="2112" y="32582"/>
                </a:lnTo>
                <a:lnTo>
                  <a:pt x="2233" y="32823"/>
                </a:lnTo>
                <a:lnTo>
                  <a:pt x="2353" y="33004"/>
                </a:lnTo>
                <a:lnTo>
                  <a:pt x="2534" y="33125"/>
                </a:lnTo>
                <a:lnTo>
                  <a:pt x="2776" y="33245"/>
                </a:lnTo>
                <a:lnTo>
                  <a:pt x="2957" y="33306"/>
                </a:lnTo>
                <a:lnTo>
                  <a:pt x="3439" y="33306"/>
                </a:lnTo>
                <a:lnTo>
                  <a:pt x="3620" y="33245"/>
                </a:lnTo>
                <a:lnTo>
                  <a:pt x="3862" y="33125"/>
                </a:lnTo>
                <a:lnTo>
                  <a:pt x="4043" y="33004"/>
                </a:lnTo>
                <a:lnTo>
                  <a:pt x="4164" y="32823"/>
                </a:lnTo>
                <a:lnTo>
                  <a:pt x="4284" y="32582"/>
                </a:lnTo>
                <a:lnTo>
                  <a:pt x="4345" y="32401"/>
                </a:lnTo>
                <a:lnTo>
                  <a:pt x="4345" y="32159"/>
                </a:lnTo>
                <a:lnTo>
                  <a:pt x="4345" y="31918"/>
                </a:lnTo>
                <a:lnTo>
                  <a:pt x="4284" y="31737"/>
                </a:lnTo>
                <a:lnTo>
                  <a:pt x="4164" y="31495"/>
                </a:lnTo>
                <a:lnTo>
                  <a:pt x="4043" y="31314"/>
                </a:lnTo>
                <a:lnTo>
                  <a:pt x="3862" y="31194"/>
                </a:lnTo>
                <a:lnTo>
                  <a:pt x="3620" y="31073"/>
                </a:lnTo>
                <a:lnTo>
                  <a:pt x="3439" y="31013"/>
                </a:lnTo>
                <a:close/>
                <a:moveTo>
                  <a:pt x="8749" y="31013"/>
                </a:moveTo>
                <a:lnTo>
                  <a:pt x="8568" y="31073"/>
                </a:lnTo>
                <a:lnTo>
                  <a:pt x="8327" y="31194"/>
                </a:lnTo>
                <a:lnTo>
                  <a:pt x="8146" y="31314"/>
                </a:lnTo>
                <a:lnTo>
                  <a:pt x="8025" y="31495"/>
                </a:lnTo>
                <a:lnTo>
                  <a:pt x="7904" y="31737"/>
                </a:lnTo>
                <a:lnTo>
                  <a:pt x="7844" y="31918"/>
                </a:lnTo>
                <a:lnTo>
                  <a:pt x="7844" y="32159"/>
                </a:lnTo>
                <a:lnTo>
                  <a:pt x="7844" y="32401"/>
                </a:lnTo>
                <a:lnTo>
                  <a:pt x="7904" y="32582"/>
                </a:lnTo>
                <a:lnTo>
                  <a:pt x="8025" y="32823"/>
                </a:lnTo>
                <a:lnTo>
                  <a:pt x="8146" y="33004"/>
                </a:lnTo>
                <a:lnTo>
                  <a:pt x="8327" y="33125"/>
                </a:lnTo>
                <a:lnTo>
                  <a:pt x="8568" y="33245"/>
                </a:lnTo>
                <a:lnTo>
                  <a:pt x="8749" y="33306"/>
                </a:lnTo>
                <a:lnTo>
                  <a:pt x="9232" y="33306"/>
                </a:lnTo>
                <a:lnTo>
                  <a:pt x="9413" y="33245"/>
                </a:lnTo>
                <a:lnTo>
                  <a:pt x="9654" y="33125"/>
                </a:lnTo>
                <a:lnTo>
                  <a:pt x="9835" y="33004"/>
                </a:lnTo>
                <a:lnTo>
                  <a:pt x="9956" y="32823"/>
                </a:lnTo>
                <a:lnTo>
                  <a:pt x="10076" y="32582"/>
                </a:lnTo>
                <a:lnTo>
                  <a:pt x="10137" y="32401"/>
                </a:lnTo>
                <a:lnTo>
                  <a:pt x="10137" y="32159"/>
                </a:lnTo>
                <a:lnTo>
                  <a:pt x="10137" y="31918"/>
                </a:lnTo>
                <a:lnTo>
                  <a:pt x="10076" y="31737"/>
                </a:lnTo>
                <a:lnTo>
                  <a:pt x="9956" y="31495"/>
                </a:lnTo>
                <a:lnTo>
                  <a:pt x="9835" y="31314"/>
                </a:lnTo>
                <a:lnTo>
                  <a:pt x="9654" y="31194"/>
                </a:lnTo>
                <a:lnTo>
                  <a:pt x="9413" y="31073"/>
                </a:lnTo>
                <a:lnTo>
                  <a:pt x="9232" y="31013"/>
                </a:lnTo>
                <a:close/>
                <a:moveTo>
                  <a:pt x="14541" y="31013"/>
                </a:moveTo>
                <a:lnTo>
                  <a:pt x="14360" y="31073"/>
                </a:lnTo>
                <a:lnTo>
                  <a:pt x="14119" y="31194"/>
                </a:lnTo>
                <a:lnTo>
                  <a:pt x="13938" y="31314"/>
                </a:lnTo>
                <a:lnTo>
                  <a:pt x="13817" y="31495"/>
                </a:lnTo>
                <a:lnTo>
                  <a:pt x="13697" y="31737"/>
                </a:lnTo>
                <a:lnTo>
                  <a:pt x="13636" y="31918"/>
                </a:lnTo>
                <a:lnTo>
                  <a:pt x="13636" y="32159"/>
                </a:lnTo>
                <a:lnTo>
                  <a:pt x="13636" y="32401"/>
                </a:lnTo>
                <a:lnTo>
                  <a:pt x="13697" y="32582"/>
                </a:lnTo>
                <a:lnTo>
                  <a:pt x="13817" y="32823"/>
                </a:lnTo>
                <a:lnTo>
                  <a:pt x="13938" y="33004"/>
                </a:lnTo>
                <a:lnTo>
                  <a:pt x="14119" y="33125"/>
                </a:lnTo>
                <a:lnTo>
                  <a:pt x="14360" y="33245"/>
                </a:lnTo>
                <a:lnTo>
                  <a:pt x="14541" y="33306"/>
                </a:lnTo>
                <a:lnTo>
                  <a:pt x="15024" y="33306"/>
                </a:lnTo>
                <a:lnTo>
                  <a:pt x="15205" y="33245"/>
                </a:lnTo>
                <a:lnTo>
                  <a:pt x="15446" y="33125"/>
                </a:lnTo>
                <a:lnTo>
                  <a:pt x="15627" y="33004"/>
                </a:lnTo>
                <a:lnTo>
                  <a:pt x="15748" y="32823"/>
                </a:lnTo>
                <a:lnTo>
                  <a:pt x="15869" y="32582"/>
                </a:lnTo>
                <a:lnTo>
                  <a:pt x="15929" y="32401"/>
                </a:lnTo>
                <a:lnTo>
                  <a:pt x="15929" y="32159"/>
                </a:lnTo>
                <a:lnTo>
                  <a:pt x="15929" y="31918"/>
                </a:lnTo>
                <a:lnTo>
                  <a:pt x="15869" y="31737"/>
                </a:lnTo>
                <a:lnTo>
                  <a:pt x="15748" y="31495"/>
                </a:lnTo>
                <a:lnTo>
                  <a:pt x="15627" y="31314"/>
                </a:lnTo>
                <a:lnTo>
                  <a:pt x="15446" y="31194"/>
                </a:lnTo>
                <a:lnTo>
                  <a:pt x="15205" y="31073"/>
                </a:lnTo>
                <a:lnTo>
                  <a:pt x="15024" y="31013"/>
                </a:lnTo>
                <a:close/>
                <a:moveTo>
                  <a:pt x="20333" y="31013"/>
                </a:moveTo>
                <a:lnTo>
                  <a:pt x="20152" y="31073"/>
                </a:lnTo>
                <a:lnTo>
                  <a:pt x="19911" y="31194"/>
                </a:lnTo>
                <a:lnTo>
                  <a:pt x="19730" y="31314"/>
                </a:lnTo>
                <a:lnTo>
                  <a:pt x="19609" y="31495"/>
                </a:lnTo>
                <a:lnTo>
                  <a:pt x="19489" y="31737"/>
                </a:lnTo>
                <a:lnTo>
                  <a:pt x="19428" y="31918"/>
                </a:lnTo>
                <a:lnTo>
                  <a:pt x="19428" y="32159"/>
                </a:lnTo>
                <a:lnTo>
                  <a:pt x="19428" y="32401"/>
                </a:lnTo>
                <a:lnTo>
                  <a:pt x="19489" y="32582"/>
                </a:lnTo>
                <a:lnTo>
                  <a:pt x="19609" y="32823"/>
                </a:lnTo>
                <a:lnTo>
                  <a:pt x="19730" y="33004"/>
                </a:lnTo>
                <a:lnTo>
                  <a:pt x="19911" y="33125"/>
                </a:lnTo>
                <a:lnTo>
                  <a:pt x="20152" y="33245"/>
                </a:lnTo>
                <a:lnTo>
                  <a:pt x="20333" y="33306"/>
                </a:lnTo>
                <a:lnTo>
                  <a:pt x="20816" y="33306"/>
                </a:lnTo>
                <a:lnTo>
                  <a:pt x="20997" y="33245"/>
                </a:lnTo>
                <a:lnTo>
                  <a:pt x="21239" y="33125"/>
                </a:lnTo>
                <a:lnTo>
                  <a:pt x="21420" y="33004"/>
                </a:lnTo>
                <a:lnTo>
                  <a:pt x="21540" y="32823"/>
                </a:lnTo>
                <a:lnTo>
                  <a:pt x="21661" y="32582"/>
                </a:lnTo>
                <a:lnTo>
                  <a:pt x="21721" y="32401"/>
                </a:lnTo>
                <a:lnTo>
                  <a:pt x="21721" y="32159"/>
                </a:lnTo>
                <a:lnTo>
                  <a:pt x="21721" y="31918"/>
                </a:lnTo>
                <a:lnTo>
                  <a:pt x="21661" y="31737"/>
                </a:lnTo>
                <a:lnTo>
                  <a:pt x="21540" y="31495"/>
                </a:lnTo>
                <a:lnTo>
                  <a:pt x="21420" y="31314"/>
                </a:lnTo>
                <a:lnTo>
                  <a:pt x="21239" y="31194"/>
                </a:lnTo>
                <a:lnTo>
                  <a:pt x="20997" y="31073"/>
                </a:lnTo>
                <a:lnTo>
                  <a:pt x="20816" y="31013"/>
                </a:lnTo>
                <a:close/>
                <a:moveTo>
                  <a:pt x="26126" y="31013"/>
                </a:moveTo>
                <a:lnTo>
                  <a:pt x="25945" y="31073"/>
                </a:lnTo>
                <a:lnTo>
                  <a:pt x="25703" y="31194"/>
                </a:lnTo>
                <a:lnTo>
                  <a:pt x="25522" y="31314"/>
                </a:lnTo>
                <a:lnTo>
                  <a:pt x="25402" y="31495"/>
                </a:lnTo>
                <a:lnTo>
                  <a:pt x="25281" y="31737"/>
                </a:lnTo>
                <a:lnTo>
                  <a:pt x="25221" y="31918"/>
                </a:lnTo>
                <a:lnTo>
                  <a:pt x="25221" y="32159"/>
                </a:lnTo>
                <a:lnTo>
                  <a:pt x="25221" y="32401"/>
                </a:lnTo>
                <a:lnTo>
                  <a:pt x="25281" y="32582"/>
                </a:lnTo>
                <a:lnTo>
                  <a:pt x="25402" y="32823"/>
                </a:lnTo>
                <a:lnTo>
                  <a:pt x="25522" y="33004"/>
                </a:lnTo>
                <a:lnTo>
                  <a:pt x="25703" y="33125"/>
                </a:lnTo>
                <a:lnTo>
                  <a:pt x="25945" y="33245"/>
                </a:lnTo>
                <a:lnTo>
                  <a:pt x="26126" y="33306"/>
                </a:lnTo>
                <a:lnTo>
                  <a:pt x="26608" y="33306"/>
                </a:lnTo>
                <a:lnTo>
                  <a:pt x="26789" y="33245"/>
                </a:lnTo>
                <a:lnTo>
                  <a:pt x="27031" y="33125"/>
                </a:lnTo>
                <a:lnTo>
                  <a:pt x="27212" y="33004"/>
                </a:lnTo>
                <a:lnTo>
                  <a:pt x="27332" y="32823"/>
                </a:lnTo>
                <a:lnTo>
                  <a:pt x="27453" y="32582"/>
                </a:lnTo>
                <a:lnTo>
                  <a:pt x="27513" y="32401"/>
                </a:lnTo>
                <a:lnTo>
                  <a:pt x="27513" y="32159"/>
                </a:lnTo>
                <a:lnTo>
                  <a:pt x="27513" y="31918"/>
                </a:lnTo>
                <a:lnTo>
                  <a:pt x="27453" y="31737"/>
                </a:lnTo>
                <a:lnTo>
                  <a:pt x="27332" y="31495"/>
                </a:lnTo>
                <a:lnTo>
                  <a:pt x="27212" y="31314"/>
                </a:lnTo>
                <a:lnTo>
                  <a:pt x="27031" y="31194"/>
                </a:lnTo>
                <a:lnTo>
                  <a:pt x="26789" y="31073"/>
                </a:lnTo>
                <a:lnTo>
                  <a:pt x="26608" y="31013"/>
                </a:lnTo>
                <a:close/>
                <a:moveTo>
                  <a:pt x="31918" y="31013"/>
                </a:moveTo>
                <a:lnTo>
                  <a:pt x="31737" y="31073"/>
                </a:lnTo>
                <a:lnTo>
                  <a:pt x="31496" y="31194"/>
                </a:lnTo>
                <a:lnTo>
                  <a:pt x="31315" y="31314"/>
                </a:lnTo>
                <a:lnTo>
                  <a:pt x="31194" y="31495"/>
                </a:lnTo>
                <a:lnTo>
                  <a:pt x="31073" y="31737"/>
                </a:lnTo>
                <a:lnTo>
                  <a:pt x="31013" y="31918"/>
                </a:lnTo>
                <a:lnTo>
                  <a:pt x="31013" y="32159"/>
                </a:lnTo>
                <a:lnTo>
                  <a:pt x="31013" y="32401"/>
                </a:lnTo>
                <a:lnTo>
                  <a:pt x="31073" y="32582"/>
                </a:lnTo>
                <a:lnTo>
                  <a:pt x="31194" y="32823"/>
                </a:lnTo>
                <a:lnTo>
                  <a:pt x="31315" y="33004"/>
                </a:lnTo>
                <a:lnTo>
                  <a:pt x="31496" y="33125"/>
                </a:lnTo>
                <a:lnTo>
                  <a:pt x="31737" y="33245"/>
                </a:lnTo>
                <a:lnTo>
                  <a:pt x="31918" y="33306"/>
                </a:lnTo>
                <a:lnTo>
                  <a:pt x="32401" y="33306"/>
                </a:lnTo>
                <a:lnTo>
                  <a:pt x="32582" y="33245"/>
                </a:lnTo>
                <a:lnTo>
                  <a:pt x="32823" y="33125"/>
                </a:lnTo>
                <a:lnTo>
                  <a:pt x="33004" y="33004"/>
                </a:lnTo>
                <a:lnTo>
                  <a:pt x="33125" y="32823"/>
                </a:lnTo>
                <a:lnTo>
                  <a:pt x="33245" y="32582"/>
                </a:lnTo>
                <a:lnTo>
                  <a:pt x="33306" y="32401"/>
                </a:lnTo>
                <a:lnTo>
                  <a:pt x="33306" y="32159"/>
                </a:lnTo>
                <a:lnTo>
                  <a:pt x="33306" y="31918"/>
                </a:lnTo>
                <a:lnTo>
                  <a:pt x="33245" y="31737"/>
                </a:lnTo>
                <a:lnTo>
                  <a:pt x="33125" y="31495"/>
                </a:lnTo>
                <a:lnTo>
                  <a:pt x="33004" y="31314"/>
                </a:lnTo>
                <a:lnTo>
                  <a:pt x="32823" y="31194"/>
                </a:lnTo>
                <a:lnTo>
                  <a:pt x="32582" y="31073"/>
                </a:lnTo>
                <a:lnTo>
                  <a:pt x="32401" y="31013"/>
                </a:lnTo>
                <a:close/>
                <a:moveTo>
                  <a:pt x="37710" y="31013"/>
                </a:moveTo>
                <a:lnTo>
                  <a:pt x="37529" y="31073"/>
                </a:lnTo>
                <a:lnTo>
                  <a:pt x="37288" y="31194"/>
                </a:lnTo>
                <a:lnTo>
                  <a:pt x="37107" y="31314"/>
                </a:lnTo>
                <a:lnTo>
                  <a:pt x="36986" y="31495"/>
                </a:lnTo>
                <a:lnTo>
                  <a:pt x="36865" y="31737"/>
                </a:lnTo>
                <a:lnTo>
                  <a:pt x="36805" y="31918"/>
                </a:lnTo>
                <a:lnTo>
                  <a:pt x="36805" y="32159"/>
                </a:lnTo>
                <a:lnTo>
                  <a:pt x="36805" y="32401"/>
                </a:lnTo>
                <a:lnTo>
                  <a:pt x="36865" y="32582"/>
                </a:lnTo>
                <a:lnTo>
                  <a:pt x="36986" y="32823"/>
                </a:lnTo>
                <a:lnTo>
                  <a:pt x="37107" y="33004"/>
                </a:lnTo>
                <a:lnTo>
                  <a:pt x="37288" y="33125"/>
                </a:lnTo>
                <a:lnTo>
                  <a:pt x="37529" y="33245"/>
                </a:lnTo>
                <a:lnTo>
                  <a:pt x="37710" y="33306"/>
                </a:lnTo>
                <a:lnTo>
                  <a:pt x="38193" y="33306"/>
                </a:lnTo>
                <a:lnTo>
                  <a:pt x="38374" y="33245"/>
                </a:lnTo>
                <a:lnTo>
                  <a:pt x="38615" y="33125"/>
                </a:lnTo>
                <a:lnTo>
                  <a:pt x="38796" y="33004"/>
                </a:lnTo>
                <a:lnTo>
                  <a:pt x="38917" y="32823"/>
                </a:lnTo>
                <a:lnTo>
                  <a:pt x="39038" y="32582"/>
                </a:lnTo>
                <a:lnTo>
                  <a:pt x="39098" y="32401"/>
                </a:lnTo>
                <a:lnTo>
                  <a:pt x="39098" y="32159"/>
                </a:lnTo>
                <a:lnTo>
                  <a:pt x="39098" y="31918"/>
                </a:lnTo>
                <a:lnTo>
                  <a:pt x="39038" y="31737"/>
                </a:lnTo>
                <a:lnTo>
                  <a:pt x="38917" y="31495"/>
                </a:lnTo>
                <a:lnTo>
                  <a:pt x="38796" y="31314"/>
                </a:lnTo>
                <a:lnTo>
                  <a:pt x="38615" y="31194"/>
                </a:lnTo>
                <a:lnTo>
                  <a:pt x="38374" y="31073"/>
                </a:lnTo>
                <a:lnTo>
                  <a:pt x="38193" y="31013"/>
                </a:lnTo>
                <a:close/>
                <a:moveTo>
                  <a:pt x="43502" y="31013"/>
                </a:moveTo>
                <a:lnTo>
                  <a:pt x="43321" y="31073"/>
                </a:lnTo>
                <a:lnTo>
                  <a:pt x="43080" y="31194"/>
                </a:lnTo>
                <a:lnTo>
                  <a:pt x="42899" y="31314"/>
                </a:lnTo>
                <a:lnTo>
                  <a:pt x="42778" y="31495"/>
                </a:lnTo>
                <a:lnTo>
                  <a:pt x="42658" y="31737"/>
                </a:lnTo>
                <a:lnTo>
                  <a:pt x="42597" y="31918"/>
                </a:lnTo>
                <a:lnTo>
                  <a:pt x="42597" y="32159"/>
                </a:lnTo>
                <a:lnTo>
                  <a:pt x="42597" y="32401"/>
                </a:lnTo>
                <a:lnTo>
                  <a:pt x="42658" y="32582"/>
                </a:lnTo>
                <a:lnTo>
                  <a:pt x="42778" y="32823"/>
                </a:lnTo>
                <a:lnTo>
                  <a:pt x="42899" y="33004"/>
                </a:lnTo>
                <a:lnTo>
                  <a:pt x="43080" y="33125"/>
                </a:lnTo>
                <a:lnTo>
                  <a:pt x="43321" y="33245"/>
                </a:lnTo>
                <a:lnTo>
                  <a:pt x="43502" y="33306"/>
                </a:lnTo>
                <a:lnTo>
                  <a:pt x="43985" y="33306"/>
                </a:lnTo>
                <a:lnTo>
                  <a:pt x="44166" y="33245"/>
                </a:lnTo>
                <a:lnTo>
                  <a:pt x="44407" y="33125"/>
                </a:lnTo>
                <a:lnTo>
                  <a:pt x="44588" y="33004"/>
                </a:lnTo>
                <a:lnTo>
                  <a:pt x="44709" y="32823"/>
                </a:lnTo>
                <a:lnTo>
                  <a:pt x="44830" y="32582"/>
                </a:lnTo>
                <a:lnTo>
                  <a:pt x="44890" y="32401"/>
                </a:lnTo>
                <a:lnTo>
                  <a:pt x="44890" y="32159"/>
                </a:lnTo>
                <a:lnTo>
                  <a:pt x="44890" y="31918"/>
                </a:lnTo>
                <a:lnTo>
                  <a:pt x="44830" y="31737"/>
                </a:lnTo>
                <a:lnTo>
                  <a:pt x="44709" y="31495"/>
                </a:lnTo>
                <a:lnTo>
                  <a:pt x="44588" y="31314"/>
                </a:lnTo>
                <a:lnTo>
                  <a:pt x="44407" y="31194"/>
                </a:lnTo>
                <a:lnTo>
                  <a:pt x="44166" y="31073"/>
                </a:lnTo>
                <a:lnTo>
                  <a:pt x="43985" y="31013"/>
                </a:lnTo>
                <a:close/>
                <a:moveTo>
                  <a:pt x="49295" y="31013"/>
                </a:moveTo>
                <a:lnTo>
                  <a:pt x="49114" y="31073"/>
                </a:lnTo>
                <a:lnTo>
                  <a:pt x="48872" y="31194"/>
                </a:lnTo>
                <a:lnTo>
                  <a:pt x="48691" y="31314"/>
                </a:lnTo>
                <a:lnTo>
                  <a:pt x="48571" y="31495"/>
                </a:lnTo>
                <a:lnTo>
                  <a:pt x="48450" y="31737"/>
                </a:lnTo>
                <a:lnTo>
                  <a:pt x="48390" y="31918"/>
                </a:lnTo>
                <a:lnTo>
                  <a:pt x="48390" y="32159"/>
                </a:lnTo>
                <a:lnTo>
                  <a:pt x="48390" y="32401"/>
                </a:lnTo>
                <a:lnTo>
                  <a:pt x="48450" y="32582"/>
                </a:lnTo>
                <a:lnTo>
                  <a:pt x="48571" y="32823"/>
                </a:lnTo>
                <a:lnTo>
                  <a:pt x="48691" y="33004"/>
                </a:lnTo>
                <a:lnTo>
                  <a:pt x="48872" y="33125"/>
                </a:lnTo>
                <a:lnTo>
                  <a:pt x="49114" y="33245"/>
                </a:lnTo>
                <a:lnTo>
                  <a:pt x="49295" y="33306"/>
                </a:lnTo>
                <a:lnTo>
                  <a:pt x="49777" y="33306"/>
                </a:lnTo>
                <a:lnTo>
                  <a:pt x="49958" y="33245"/>
                </a:lnTo>
                <a:lnTo>
                  <a:pt x="50200" y="33125"/>
                </a:lnTo>
                <a:lnTo>
                  <a:pt x="50381" y="33004"/>
                </a:lnTo>
                <a:lnTo>
                  <a:pt x="50501" y="32823"/>
                </a:lnTo>
                <a:lnTo>
                  <a:pt x="50622" y="32582"/>
                </a:lnTo>
                <a:lnTo>
                  <a:pt x="50682" y="32401"/>
                </a:lnTo>
                <a:lnTo>
                  <a:pt x="50682" y="32159"/>
                </a:lnTo>
                <a:lnTo>
                  <a:pt x="50682" y="31918"/>
                </a:lnTo>
                <a:lnTo>
                  <a:pt x="50622" y="31737"/>
                </a:lnTo>
                <a:lnTo>
                  <a:pt x="50501" y="31495"/>
                </a:lnTo>
                <a:lnTo>
                  <a:pt x="50381" y="31314"/>
                </a:lnTo>
                <a:lnTo>
                  <a:pt x="50200" y="31194"/>
                </a:lnTo>
                <a:lnTo>
                  <a:pt x="49958" y="31073"/>
                </a:lnTo>
                <a:lnTo>
                  <a:pt x="49777" y="31013"/>
                </a:lnTo>
                <a:close/>
                <a:moveTo>
                  <a:pt x="55087" y="31013"/>
                </a:moveTo>
                <a:lnTo>
                  <a:pt x="54906" y="31073"/>
                </a:lnTo>
                <a:lnTo>
                  <a:pt x="54665" y="31194"/>
                </a:lnTo>
                <a:lnTo>
                  <a:pt x="54483" y="31314"/>
                </a:lnTo>
                <a:lnTo>
                  <a:pt x="54363" y="31495"/>
                </a:lnTo>
                <a:lnTo>
                  <a:pt x="54242" y="31737"/>
                </a:lnTo>
                <a:lnTo>
                  <a:pt x="54182" y="31918"/>
                </a:lnTo>
                <a:lnTo>
                  <a:pt x="54182" y="32159"/>
                </a:lnTo>
                <a:lnTo>
                  <a:pt x="54182" y="32401"/>
                </a:lnTo>
                <a:lnTo>
                  <a:pt x="54242" y="32582"/>
                </a:lnTo>
                <a:lnTo>
                  <a:pt x="54363" y="32823"/>
                </a:lnTo>
                <a:lnTo>
                  <a:pt x="54483" y="33004"/>
                </a:lnTo>
                <a:lnTo>
                  <a:pt x="54665" y="33125"/>
                </a:lnTo>
                <a:lnTo>
                  <a:pt x="54906" y="33245"/>
                </a:lnTo>
                <a:lnTo>
                  <a:pt x="55087" y="33306"/>
                </a:lnTo>
                <a:lnTo>
                  <a:pt x="55570" y="33306"/>
                </a:lnTo>
                <a:lnTo>
                  <a:pt x="55751" y="33245"/>
                </a:lnTo>
                <a:lnTo>
                  <a:pt x="55992" y="33125"/>
                </a:lnTo>
                <a:lnTo>
                  <a:pt x="56173" y="33004"/>
                </a:lnTo>
                <a:lnTo>
                  <a:pt x="56294" y="32823"/>
                </a:lnTo>
                <a:lnTo>
                  <a:pt x="56414" y="32582"/>
                </a:lnTo>
                <a:lnTo>
                  <a:pt x="56475" y="32401"/>
                </a:lnTo>
                <a:lnTo>
                  <a:pt x="56475" y="32159"/>
                </a:lnTo>
                <a:lnTo>
                  <a:pt x="56475" y="31918"/>
                </a:lnTo>
                <a:lnTo>
                  <a:pt x="56414" y="31737"/>
                </a:lnTo>
                <a:lnTo>
                  <a:pt x="56294" y="31495"/>
                </a:lnTo>
                <a:lnTo>
                  <a:pt x="56173" y="31314"/>
                </a:lnTo>
                <a:lnTo>
                  <a:pt x="55992" y="31194"/>
                </a:lnTo>
                <a:lnTo>
                  <a:pt x="55751" y="31073"/>
                </a:lnTo>
                <a:lnTo>
                  <a:pt x="55570" y="31013"/>
                </a:lnTo>
                <a:close/>
                <a:moveTo>
                  <a:pt x="60879" y="31013"/>
                </a:moveTo>
                <a:lnTo>
                  <a:pt x="60698" y="31073"/>
                </a:lnTo>
                <a:lnTo>
                  <a:pt x="60457" y="31194"/>
                </a:lnTo>
                <a:lnTo>
                  <a:pt x="60276" y="31314"/>
                </a:lnTo>
                <a:lnTo>
                  <a:pt x="60155" y="31495"/>
                </a:lnTo>
                <a:lnTo>
                  <a:pt x="60034" y="31737"/>
                </a:lnTo>
                <a:lnTo>
                  <a:pt x="59974" y="31918"/>
                </a:lnTo>
                <a:lnTo>
                  <a:pt x="59974" y="32159"/>
                </a:lnTo>
                <a:lnTo>
                  <a:pt x="59974" y="32401"/>
                </a:lnTo>
                <a:lnTo>
                  <a:pt x="60034" y="32582"/>
                </a:lnTo>
                <a:lnTo>
                  <a:pt x="60155" y="32823"/>
                </a:lnTo>
                <a:lnTo>
                  <a:pt x="60276" y="33004"/>
                </a:lnTo>
                <a:lnTo>
                  <a:pt x="60457" y="33125"/>
                </a:lnTo>
                <a:lnTo>
                  <a:pt x="60698" y="33245"/>
                </a:lnTo>
                <a:lnTo>
                  <a:pt x="60879" y="33306"/>
                </a:lnTo>
                <a:lnTo>
                  <a:pt x="61362" y="33306"/>
                </a:lnTo>
                <a:lnTo>
                  <a:pt x="61543" y="33245"/>
                </a:lnTo>
                <a:lnTo>
                  <a:pt x="61784" y="33125"/>
                </a:lnTo>
                <a:lnTo>
                  <a:pt x="61965" y="33004"/>
                </a:lnTo>
                <a:lnTo>
                  <a:pt x="62086" y="32823"/>
                </a:lnTo>
                <a:lnTo>
                  <a:pt x="62206" y="32582"/>
                </a:lnTo>
                <a:lnTo>
                  <a:pt x="62267" y="32401"/>
                </a:lnTo>
                <a:lnTo>
                  <a:pt x="62267" y="32159"/>
                </a:lnTo>
                <a:lnTo>
                  <a:pt x="62267" y="31918"/>
                </a:lnTo>
                <a:lnTo>
                  <a:pt x="62206" y="31737"/>
                </a:lnTo>
                <a:lnTo>
                  <a:pt x="62086" y="31495"/>
                </a:lnTo>
                <a:lnTo>
                  <a:pt x="61965" y="31314"/>
                </a:lnTo>
                <a:lnTo>
                  <a:pt x="61784" y="31194"/>
                </a:lnTo>
                <a:lnTo>
                  <a:pt x="61543" y="31073"/>
                </a:lnTo>
                <a:lnTo>
                  <a:pt x="61362" y="31013"/>
                </a:lnTo>
                <a:close/>
                <a:moveTo>
                  <a:pt x="66671" y="31013"/>
                </a:moveTo>
                <a:lnTo>
                  <a:pt x="66490" y="31073"/>
                </a:lnTo>
                <a:lnTo>
                  <a:pt x="66249" y="31194"/>
                </a:lnTo>
                <a:lnTo>
                  <a:pt x="66068" y="31314"/>
                </a:lnTo>
                <a:lnTo>
                  <a:pt x="65947" y="31495"/>
                </a:lnTo>
                <a:lnTo>
                  <a:pt x="65827" y="31737"/>
                </a:lnTo>
                <a:lnTo>
                  <a:pt x="65766" y="31918"/>
                </a:lnTo>
                <a:lnTo>
                  <a:pt x="65766" y="32159"/>
                </a:lnTo>
                <a:lnTo>
                  <a:pt x="65766" y="32401"/>
                </a:lnTo>
                <a:lnTo>
                  <a:pt x="65827" y="32582"/>
                </a:lnTo>
                <a:lnTo>
                  <a:pt x="65947" y="32823"/>
                </a:lnTo>
                <a:lnTo>
                  <a:pt x="66068" y="33004"/>
                </a:lnTo>
                <a:lnTo>
                  <a:pt x="66249" y="33125"/>
                </a:lnTo>
                <a:lnTo>
                  <a:pt x="66490" y="33245"/>
                </a:lnTo>
                <a:lnTo>
                  <a:pt x="66671" y="33306"/>
                </a:lnTo>
                <a:lnTo>
                  <a:pt x="67154" y="33306"/>
                </a:lnTo>
                <a:lnTo>
                  <a:pt x="67335" y="33245"/>
                </a:lnTo>
                <a:lnTo>
                  <a:pt x="67576" y="33125"/>
                </a:lnTo>
                <a:lnTo>
                  <a:pt x="67757" y="33004"/>
                </a:lnTo>
                <a:lnTo>
                  <a:pt x="67878" y="32823"/>
                </a:lnTo>
                <a:lnTo>
                  <a:pt x="67999" y="32582"/>
                </a:lnTo>
                <a:lnTo>
                  <a:pt x="68059" y="32401"/>
                </a:lnTo>
                <a:lnTo>
                  <a:pt x="68059" y="32159"/>
                </a:lnTo>
                <a:lnTo>
                  <a:pt x="68059" y="31918"/>
                </a:lnTo>
                <a:lnTo>
                  <a:pt x="67999" y="31737"/>
                </a:lnTo>
                <a:lnTo>
                  <a:pt x="67878" y="31495"/>
                </a:lnTo>
                <a:lnTo>
                  <a:pt x="67757" y="31314"/>
                </a:lnTo>
                <a:lnTo>
                  <a:pt x="67576" y="31194"/>
                </a:lnTo>
                <a:lnTo>
                  <a:pt x="67335" y="31073"/>
                </a:lnTo>
                <a:lnTo>
                  <a:pt x="67154" y="31013"/>
                </a:lnTo>
                <a:close/>
                <a:moveTo>
                  <a:pt x="72464" y="31013"/>
                </a:moveTo>
                <a:lnTo>
                  <a:pt x="72283" y="31073"/>
                </a:lnTo>
                <a:lnTo>
                  <a:pt x="72041" y="31194"/>
                </a:lnTo>
                <a:lnTo>
                  <a:pt x="71860" y="31314"/>
                </a:lnTo>
                <a:lnTo>
                  <a:pt x="71740" y="31495"/>
                </a:lnTo>
                <a:lnTo>
                  <a:pt x="71619" y="31737"/>
                </a:lnTo>
                <a:lnTo>
                  <a:pt x="71559" y="31918"/>
                </a:lnTo>
                <a:lnTo>
                  <a:pt x="71559" y="32159"/>
                </a:lnTo>
                <a:lnTo>
                  <a:pt x="71559" y="32401"/>
                </a:lnTo>
                <a:lnTo>
                  <a:pt x="71619" y="32582"/>
                </a:lnTo>
                <a:lnTo>
                  <a:pt x="71740" y="32823"/>
                </a:lnTo>
                <a:lnTo>
                  <a:pt x="71860" y="33004"/>
                </a:lnTo>
                <a:lnTo>
                  <a:pt x="72041" y="33125"/>
                </a:lnTo>
                <a:lnTo>
                  <a:pt x="72283" y="33245"/>
                </a:lnTo>
                <a:lnTo>
                  <a:pt x="72464" y="33306"/>
                </a:lnTo>
                <a:lnTo>
                  <a:pt x="72946" y="33306"/>
                </a:lnTo>
                <a:lnTo>
                  <a:pt x="73127" y="33245"/>
                </a:lnTo>
                <a:lnTo>
                  <a:pt x="73369" y="33125"/>
                </a:lnTo>
                <a:lnTo>
                  <a:pt x="73550" y="33004"/>
                </a:lnTo>
                <a:lnTo>
                  <a:pt x="73670" y="32823"/>
                </a:lnTo>
                <a:lnTo>
                  <a:pt x="73791" y="32582"/>
                </a:lnTo>
                <a:lnTo>
                  <a:pt x="73851" y="32401"/>
                </a:lnTo>
                <a:lnTo>
                  <a:pt x="73851" y="32159"/>
                </a:lnTo>
                <a:lnTo>
                  <a:pt x="73851" y="31918"/>
                </a:lnTo>
                <a:lnTo>
                  <a:pt x="73791" y="31737"/>
                </a:lnTo>
                <a:lnTo>
                  <a:pt x="73670" y="31495"/>
                </a:lnTo>
                <a:lnTo>
                  <a:pt x="73550" y="31314"/>
                </a:lnTo>
                <a:lnTo>
                  <a:pt x="73369" y="31194"/>
                </a:lnTo>
                <a:lnTo>
                  <a:pt x="73127" y="31073"/>
                </a:lnTo>
                <a:lnTo>
                  <a:pt x="72946" y="31013"/>
                </a:lnTo>
                <a:close/>
                <a:moveTo>
                  <a:pt x="181" y="33909"/>
                </a:moveTo>
                <a:lnTo>
                  <a:pt x="0" y="36141"/>
                </a:lnTo>
                <a:lnTo>
                  <a:pt x="302" y="36202"/>
                </a:lnTo>
                <a:lnTo>
                  <a:pt x="543" y="36202"/>
                </a:lnTo>
                <a:lnTo>
                  <a:pt x="724" y="36141"/>
                </a:lnTo>
                <a:lnTo>
                  <a:pt x="966" y="36021"/>
                </a:lnTo>
                <a:lnTo>
                  <a:pt x="1147" y="35900"/>
                </a:lnTo>
                <a:lnTo>
                  <a:pt x="1267" y="35719"/>
                </a:lnTo>
                <a:lnTo>
                  <a:pt x="1388" y="35478"/>
                </a:lnTo>
                <a:lnTo>
                  <a:pt x="1448" y="35297"/>
                </a:lnTo>
                <a:lnTo>
                  <a:pt x="1448" y="35055"/>
                </a:lnTo>
                <a:lnTo>
                  <a:pt x="1448" y="34814"/>
                </a:lnTo>
                <a:lnTo>
                  <a:pt x="1388" y="34633"/>
                </a:lnTo>
                <a:lnTo>
                  <a:pt x="1267" y="34392"/>
                </a:lnTo>
                <a:lnTo>
                  <a:pt x="1147" y="34211"/>
                </a:lnTo>
                <a:lnTo>
                  <a:pt x="966" y="34090"/>
                </a:lnTo>
                <a:lnTo>
                  <a:pt x="724" y="33969"/>
                </a:lnTo>
                <a:lnTo>
                  <a:pt x="543" y="33909"/>
                </a:lnTo>
                <a:close/>
                <a:moveTo>
                  <a:pt x="5853" y="33909"/>
                </a:moveTo>
                <a:lnTo>
                  <a:pt x="5672" y="33969"/>
                </a:lnTo>
                <a:lnTo>
                  <a:pt x="5431" y="34090"/>
                </a:lnTo>
                <a:lnTo>
                  <a:pt x="5250" y="34211"/>
                </a:lnTo>
                <a:lnTo>
                  <a:pt x="5129" y="34392"/>
                </a:lnTo>
                <a:lnTo>
                  <a:pt x="5008" y="34633"/>
                </a:lnTo>
                <a:lnTo>
                  <a:pt x="4948" y="34814"/>
                </a:lnTo>
                <a:lnTo>
                  <a:pt x="4948" y="35055"/>
                </a:lnTo>
                <a:lnTo>
                  <a:pt x="4948" y="35297"/>
                </a:lnTo>
                <a:lnTo>
                  <a:pt x="5008" y="35478"/>
                </a:lnTo>
                <a:lnTo>
                  <a:pt x="5129" y="35719"/>
                </a:lnTo>
                <a:lnTo>
                  <a:pt x="5250" y="35900"/>
                </a:lnTo>
                <a:lnTo>
                  <a:pt x="5431" y="36021"/>
                </a:lnTo>
                <a:lnTo>
                  <a:pt x="5672" y="36141"/>
                </a:lnTo>
                <a:lnTo>
                  <a:pt x="5853" y="36202"/>
                </a:lnTo>
                <a:lnTo>
                  <a:pt x="6336" y="36202"/>
                </a:lnTo>
                <a:lnTo>
                  <a:pt x="6517" y="36141"/>
                </a:lnTo>
                <a:lnTo>
                  <a:pt x="6758" y="36021"/>
                </a:lnTo>
                <a:lnTo>
                  <a:pt x="6939" y="35900"/>
                </a:lnTo>
                <a:lnTo>
                  <a:pt x="7060" y="35719"/>
                </a:lnTo>
                <a:lnTo>
                  <a:pt x="7180" y="35478"/>
                </a:lnTo>
                <a:lnTo>
                  <a:pt x="7241" y="35297"/>
                </a:lnTo>
                <a:lnTo>
                  <a:pt x="7241" y="35055"/>
                </a:lnTo>
                <a:lnTo>
                  <a:pt x="7241" y="34814"/>
                </a:lnTo>
                <a:lnTo>
                  <a:pt x="7180" y="34633"/>
                </a:lnTo>
                <a:lnTo>
                  <a:pt x="7060" y="34392"/>
                </a:lnTo>
                <a:lnTo>
                  <a:pt x="6939" y="34211"/>
                </a:lnTo>
                <a:lnTo>
                  <a:pt x="6758" y="34090"/>
                </a:lnTo>
                <a:lnTo>
                  <a:pt x="6517" y="33969"/>
                </a:lnTo>
                <a:lnTo>
                  <a:pt x="6336" y="33909"/>
                </a:lnTo>
                <a:close/>
                <a:moveTo>
                  <a:pt x="11645" y="33909"/>
                </a:moveTo>
                <a:lnTo>
                  <a:pt x="11464" y="33969"/>
                </a:lnTo>
                <a:lnTo>
                  <a:pt x="11223" y="34090"/>
                </a:lnTo>
                <a:lnTo>
                  <a:pt x="11042" y="34211"/>
                </a:lnTo>
                <a:lnTo>
                  <a:pt x="10921" y="34392"/>
                </a:lnTo>
                <a:lnTo>
                  <a:pt x="10800" y="34633"/>
                </a:lnTo>
                <a:lnTo>
                  <a:pt x="10740" y="34814"/>
                </a:lnTo>
                <a:lnTo>
                  <a:pt x="10740" y="35055"/>
                </a:lnTo>
                <a:lnTo>
                  <a:pt x="10740" y="35297"/>
                </a:lnTo>
                <a:lnTo>
                  <a:pt x="10800" y="35478"/>
                </a:lnTo>
                <a:lnTo>
                  <a:pt x="10921" y="35719"/>
                </a:lnTo>
                <a:lnTo>
                  <a:pt x="11042" y="35900"/>
                </a:lnTo>
                <a:lnTo>
                  <a:pt x="11223" y="36021"/>
                </a:lnTo>
                <a:lnTo>
                  <a:pt x="11464" y="36141"/>
                </a:lnTo>
                <a:lnTo>
                  <a:pt x="11645" y="36202"/>
                </a:lnTo>
                <a:lnTo>
                  <a:pt x="12128" y="36202"/>
                </a:lnTo>
                <a:lnTo>
                  <a:pt x="12309" y="36141"/>
                </a:lnTo>
                <a:lnTo>
                  <a:pt x="12550" y="36021"/>
                </a:lnTo>
                <a:lnTo>
                  <a:pt x="12731" y="35900"/>
                </a:lnTo>
                <a:lnTo>
                  <a:pt x="12852" y="35719"/>
                </a:lnTo>
                <a:lnTo>
                  <a:pt x="12973" y="35478"/>
                </a:lnTo>
                <a:lnTo>
                  <a:pt x="13033" y="35297"/>
                </a:lnTo>
                <a:lnTo>
                  <a:pt x="13033" y="35055"/>
                </a:lnTo>
                <a:lnTo>
                  <a:pt x="13033" y="34814"/>
                </a:lnTo>
                <a:lnTo>
                  <a:pt x="12973" y="34633"/>
                </a:lnTo>
                <a:lnTo>
                  <a:pt x="12852" y="34392"/>
                </a:lnTo>
                <a:lnTo>
                  <a:pt x="12731" y="34211"/>
                </a:lnTo>
                <a:lnTo>
                  <a:pt x="12550" y="34090"/>
                </a:lnTo>
                <a:lnTo>
                  <a:pt x="12309" y="33969"/>
                </a:lnTo>
                <a:lnTo>
                  <a:pt x="12128" y="33909"/>
                </a:lnTo>
                <a:close/>
                <a:moveTo>
                  <a:pt x="17437" y="33909"/>
                </a:moveTo>
                <a:lnTo>
                  <a:pt x="17256" y="33969"/>
                </a:lnTo>
                <a:lnTo>
                  <a:pt x="17015" y="34090"/>
                </a:lnTo>
                <a:lnTo>
                  <a:pt x="16834" y="34211"/>
                </a:lnTo>
                <a:lnTo>
                  <a:pt x="16713" y="34392"/>
                </a:lnTo>
                <a:lnTo>
                  <a:pt x="16593" y="34633"/>
                </a:lnTo>
                <a:lnTo>
                  <a:pt x="16532" y="34814"/>
                </a:lnTo>
                <a:lnTo>
                  <a:pt x="16532" y="35055"/>
                </a:lnTo>
                <a:lnTo>
                  <a:pt x="16532" y="35297"/>
                </a:lnTo>
                <a:lnTo>
                  <a:pt x="16593" y="35478"/>
                </a:lnTo>
                <a:lnTo>
                  <a:pt x="16713" y="35719"/>
                </a:lnTo>
                <a:lnTo>
                  <a:pt x="16834" y="35900"/>
                </a:lnTo>
                <a:lnTo>
                  <a:pt x="17015" y="36021"/>
                </a:lnTo>
                <a:lnTo>
                  <a:pt x="17256" y="36141"/>
                </a:lnTo>
                <a:lnTo>
                  <a:pt x="17437" y="36202"/>
                </a:lnTo>
                <a:lnTo>
                  <a:pt x="17920" y="36202"/>
                </a:lnTo>
                <a:lnTo>
                  <a:pt x="18101" y="36141"/>
                </a:lnTo>
                <a:lnTo>
                  <a:pt x="18342" y="36021"/>
                </a:lnTo>
                <a:lnTo>
                  <a:pt x="18523" y="35900"/>
                </a:lnTo>
                <a:lnTo>
                  <a:pt x="18644" y="35719"/>
                </a:lnTo>
                <a:lnTo>
                  <a:pt x="18765" y="35478"/>
                </a:lnTo>
                <a:lnTo>
                  <a:pt x="18825" y="35297"/>
                </a:lnTo>
                <a:lnTo>
                  <a:pt x="18825" y="35055"/>
                </a:lnTo>
                <a:lnTo>
                  <a:pt x="18825" y="34814"/>
                </a:lnTo>
                <a:lnTo>
                  <a:pt x="18765" y="34633"/>
                </a:lnTo>
                <a:lnTo>
                  <a:pt x="18644" y="34392"/>
                </a:lnTo>
                <a:lnTo>
                  <a:pt x="18523" y="34211"/>
                </a:lnTo>
                <a:lnTo>
                  <a:pt x="18342" y="34090"/>
                </a:lnTo>
                <a:lnTo>
                  <a:pt x="18101" y="33969"/>
                </a:lnTo>
                <a:lnTo>
                  <a:pt x="17920" y="33909"/>
                </a:lnTo>
                <a:close/>
                <a:moveTo>
                  <a:pt x="23230" y="33909"/>
                </a:moveTo>
                <a:lnTo>
                  <a:pt x="23049" y="33969"/>
                </a:lnTo>
                <a:lnTo>
                  <a:pt x="22807" y="34090"/>
                </a:lnTo>
                <a:lnTo>
                  <a:pt x="22626" y="34211"/>
                </a:lnTo>
                <a:lnTo>
                  <a:pt x="22506" y="34392"/>
                </a:lnTo>
                <a:lnTo>
                  <a:pt x="22385" y="34633"/>
                </a:lnTo>
                <a:lnTo>
                  <a:pt x="22325" y="34814"/>
                </a:lnTo>
                <a:lnTo>
                  <a:pt x="22325" y="35055"/>
                </a:lnTo>
                <a:lnTo>
                  <a:pt x="22325" y="35297"/>
                </a:lnTo>
                <a:lnTo>
                  <a:pt x="22385" y="35478"/>
                </a:lnTo>
                <a:lnTo>
                  <a:pt x="22506" y="35719"/>
                </a:lnTo>
                <a:lnTo>
                  <a:pt x="22626" y="35900"/>
                </a:lnTo>
                <a:lnTo>
                  <a:pt x="22807" y="36021"/>
                </a:lnTo>
                <a:lnTo>
                  <a:pt x="23049" y="36141"/>
                </a:lnTo>
                <a:lnTo>
                  <a:pt x="23230" y="36202"/>
                </a:lnTo>
                <a:lnTo>
                  <a:pt x="23712" y="36202"/>
                </a:lnTo>
                <a:lnTo>
                  <a:pt x="23893" y="36141"/>
                </a:lnTo>
                <a:lnTo>
                  <a:pt x="24135" y="36021"/>
                </a:lnTo>
                <a:lnTo>
                  <a:pt x="24316" y="35900"/>
                </a:lnTo>
                <a:lnTo>
                  <a:pt x="24436" y="35719"/>
                </a:lnTo>
                <a:lnTo>
                  <a:pt x="24557" y="35478"/>
                </a:lnTo>
                <a:lnTo>
                  <a:pt x="24617" y="35297"/>
                </a:lnTo>
                <a:lnTo>
                  <a:pt x="24617" y="35055"/>
                </a:lnTo>
                <a:lnTo>
                  <a:pt x="24617" y="34814"/>
                </a:lnTo>
                <a:lnTo>
                  <a:pt x="24557" y="34633"/>
                </a:lnTo>
                <a:lnTo>
                  <a:pt x="24436" y="34392"/>
                </a:lnTo>
                <a:lnTo>
                  <a:pt x="24316" y="34211"/>
                </a:lnTo>
                <a:lnTo>
                  <a:pt x="24135" y="34090"/>
                </a:lnTo>
                <a:lnTo>
                  <a:pt x="23893" y="33969"/>
                </a:lnTo>
                <a:lnTo>
                  <a:pt x="23712" y="33909"/>
                </a:lnTo>
                <a:close/>
                <a:moveTo>
                  <a:pt x="29022" y="33909"/>
                </a:moveTo>
                <a:lnTo>
                  <a:pt x="28841" y="33969"/>
                </a:lnTo>
                <a:lnTo>
                  <a:pt x="28599" y="34090"/>
                </a:lnTo>
                <a:lnTo>
                  <a:pt x="28418" y="34211"/>
                </a:lnTo>
                <a:lnTo>
                  <a:pt x="28298" y="34392"/>
                </a:lnTo>
                <a:lnTo>
                  <a:pt x="28177" y="34633"/>
                </a:lnTo>
                <a:lnTo>
                  <a:pt x="28117" y="34814"/>
                </a:lnTo>
                <a:lnTo>
                  <a:pt x="28117" y="35055"/>
                </a:lnTo>
                <a:lnTo>
                  <a:pt x="28117" y="35297"/>
                </a:lnTo>
                <a:lnTo>
                  <a:pt x="28177" y="35478"/>
                </a:lnTo>
                <a:lnTo>
                  <a:pt x="28298" y="35719"/>
                </a:lnTo>
                <a:lnTo>
                  <a:pt x="28418" y="35900"/>
                </a:lnTo>
                <a:lnTo>
                  <a:pt x="28599" y="36021"/>
                </a:lnTo>
                <a:lnTo>
                  <a:pt x="28841" y="36141"/>
                </a:lnTo>
                <a:lnTo>
                  <a:pt x="29022" y="36202"/>
                </a:lnTo>
                <a:lnTo>
                  <a:pt x="29505" y="36202"/>
                </a:lnTo>
                <a:lnTo>
                  <a:pt x="29686" y="36141"/>
                </a:lnTo>
                <a:lnTo>
                  <a:pt x="29927" y="36021"/>
                </a:lnTo>
                <a:lnTo>
                  <a:pt x="30108" y="35900"/>
                </a:lnTo>
                <a:lnTo>
                  <a:pt x="30229" y="35719"/>
                </a:lnTo>
                <a:lnTo>
                  <a:pt x="30349" y="35478"/>
                </a:lnTo>
                <a:lnTo>
                  <a:pt x="30410" y="35297"/>
                </a:lnTo>
                <a:lnTo>
                  <a:pt x="30410" y="35055"/>
                </a:lnTo>
                <a:lnTo>
                  <a:pt x="30410" y="34814"/>
                </a:lnTo>
                <a:lnTo>
                  <a:pt x="30349" y="34633"/>
                </a:lnTo>
                <a:lnTo>
                  <a:pt x="30229" y="34392"/>
                </a:lnTo>
                <a:lnTo>
                  <a:pt x="30108" y="34211"/>
                </a:lnTo>
                <a:lnTo>
                  <a:pt x="29927" y="34090"/>
                </a:lnTo>
                <a:lnTo>
                  <a:pt x="29686" y="33969"/>
                </a:lnTo>
                <a:lnTo>
                  <a:pt x="29505" y="33909"/>
                </a:lnTo>
                <a:close/>
                <a:moveTo>
                  <a:pt x="34814" y="33909"/>
                </a:moveTo>
                <a:lnTo>
                  <a:pt x="34633" y="33969"/>
                </a:lnTo>
                <a:lnTo>
                  <a:pt x="34392" y="34090"/>
                </a:lnTo>
                <a:lnTo>
                  <a:pt x="34211" y="34211"/>
                </a:lnTo>
                <a:lnTo>
                  <a:pt x="34090" y="34392"/>
                </a:lnTo>
                <a:lnTo>
                  <a:pt x="33969" y="34633"/>
                </a:lnTo>
                <a:lnTo>
                  <a:pt x="33909" y="34814"/>
                </a:lnTo>
                <a:lnTo>
                  <a:pt x="33909" y="35055"/>
                </a:lnTo>
                <a:lnTo>
                  <a:pt x="33909" y="35297"/>
                </a:lnTo>
                <a:lnTo>
                  <a:pt x="33969" y="35478"/>
                </a:lnTo>
                <a:lnTo>
                  <a:pt x="34090" y="35719"/>
                </a:lnTo>
                <a:lnTo>
                  <a:pt x="34211" y="35900"/>
                </a:lnTo>
                <a:lnTo>
                  <a:pt x="34392" y="36021"/>
                </a:lnTo>
                <a:lnTo>
                  <a:pt x="34633" y="36141"/>
                </a:lnTo>
                <a:lnTo>
                  <a:pt x="34814" y="36202"/>
                </a:lnTo>
                <a:lnTo>
                  <a:pt x="35297" y="36202"/>
                </a:lnTo>
                <a:lnTo>
                  <a:pt x="35478" y="36141"/>
                </a:lnTo>
                <a:lnTo>
                  <a:pt x="35719" y="36021"/>
                </a:lnTo>
                <a:lnTo>
                  <a:pt x="35900" y="35900"/>
                </a:lnTo>
                <a:lnTo>
                  <a:pt x="36021" y="35719"/>
                </a:lnTo>
                <a:lnTo>
                  <a:pt x="36141" y="35478"/>
                </a:lnTo>
                <a:lnTo>
                  <a:pt x="36202" y="35297"/>
                </a:lnTo>
                <a:lnTo>
                  <a:pt x="36202" y="35055"/>
                </a:lnTo>
                <a:lnTo>
                  <a:pt x="36202" y="34814"/>
                </a:lnTo>
                <a:lnTo>
                  <a:pt x="36141" y="34633"/>
                </a:lnTo>
                <a:lnTo>
                  <a:pt x="36021" y="34392"/>
                </a:lnTo>
                <a:lnTo>
                  <a:pt x="35900" y="34211"/>
                </a:lnTo>
                <a:lnTo>
                  <a:pt x="35719" y="34090"/>
                </a:lnTo>
                <a:lnTo>
                  <a:pt x="35478" y="33969"/>
                </a:lnTo>
                <a:lnTo>
                  <a:pt x="35297" y="33909"/>
                </a:lnTo>
                <a:close/>
                <a:moveTo>
                  <a:pt x="40606" y="33909"/>
                </a:moveTo>
                <a:lnTo>
                  <a:pt x="40425" y="33969"/>
                </a:lnTo>
                <a:lnTo>
                  <a:pt x="40184" y="34090"/>
                </a:lnTo>
                <a:lnTo>
                  <a:pt x="40003" y="34211"/>
                </a:lnTo>
                <a:lnTo>
                  <a:pt x="39882" y="34392"/>
                </a:lnTo>
                <a:lnTo>
                  <a:pt x="39762" y="34633"/>
                </a:lnTo>
                <a:lnTo>
                  <a:pt x="39701" y="34814"/>
                </a:lnTo>
                <a:lnTo>
                  <a:pt x="39701" y="35055"/>
                </a:lnTo>
                <a:lnTo>
                  <a:pt x="39701" y="35297"/>
                </a:lnTo>
                <a:lnTo>
                  <a:pt x="39762" y="35478"/>
                </a:lnTo>
                <a:lnTo>
                  <a:pt x="39882" y="35719"/>
                </a:lnTo>
                <a:lnTo>
                  <a:pt x="40003" y="35900"/>
                </a:lnTo>
                <a:lnTo>
                  <a:pt x="40184" y="36021"/>
                </a:lnTo>
                <a:lnTo>
                  <a:pt x="40425" y="36141"/>
                </a:lnTo>
                <a:lnTo>
                  <a:pt x="40606" y="36202"/>
                </a:lnTo>
                <a:lnTo>
                  <a:pt x="41089" y="36202"/>
                </a:lnTo>
                <a:lnTo>
                  <a:pt x="41270" y="36141"/>
                </a:lnTo>
                <a:lnTo>
                  <a:pt x="41511" y="36021"/>
                </a:lnTo>
                <a:lnTo>
                  <a:pt x="41692" y="35900"/>
                </a:lnTo>
                <a:lnTo>
                  <a:pt x="41813" y="35719"/>
                </a:lnTo>
                <a:lnTo>
                  <a:pt x="41934" y="35478"/>
                </a:lnTo>
                <a:lnTo>
                  <a:pt x="41994" y="35297"/>
                </a:lnTo>
                <a:lnTo>
                  <a:pt x="41994" y="35055"/>
                </a:lnTo>
                <a:lnTo>
                  <a:pt x="41994" y="34814"/>
                </a:lnTo>
                <a:lnTo>
                  <a:pt x="41934" y="34633"/>
                </a:lnTo>
                <a:lnTo>
                  <a:pt x="41813" y="34392"/>
                </a:lnTo>
                <a:lnTo>
                  <a:pt x="41692" y="34211"/>
                </a:lnTo>
                <a:lnTo>
                  <a:pt x="41511" y="34090"/>
                </a:lnTo>
                <a:lnTo>
                  <a:pt x="41270" y="33969"/>
                </a:lnTo>
                <a:lnTo>
                  <a:pt x="41089" y="33909"/>
                </a:lnTo>
                <a:close/>
                <a:moveTo>
                  <a:pt x="46399" y="33909"/>
                </a:moveTo>
                <a:lnTo>
                  <a:pt x="46218" y="33969"/>
                </a:lnTo>
                <a:lnTo>
                  <a:pt x="45976" y="34090"/>
                </a:lnTo>
                <a:lnTo>
                  <a:pt x="45795" y="34211"/>
                </a:lnTo>
                <a:lnTo>
                  <a:pt x="45674" y="34392"/>
                </a:lnTo>
                <a:lnTo>
                  <a:pt x="45554" y="34633"/>
                </a:lnTo>
                <a:lnTo>
                  <a:pt x="45493" y="34814"/>
                </a:lnTo>
                <a:lnTo>
                  <a:pt x="45493" y="35055"/>
                </a:lnTo>
                <a:lnTo>
                  <a:pt x="45493" y="35297"/>
                </a:lnTo>
                <a:lnTo>
                  <a:pt x="45554" y="35478"/>
                </a:lnTo>
                <a:lnTo>
                  <a:pt x="45674" y="35719"/>
                </a:lnTo>
                <a:lnTo>
                  <a:pt x="45795" y="35900"/>
                </a:lnTo>
                <a:lnTo>
                  <a:pt x="45976" y="36021"/>
                </a:lnTo>
                <a:lnTo>
                  <a:pt x="46218" y="36141"/>
                </a:lnTo>
                <a:lnTo>
                  <a:pt x="46399" y="36202"/>
                </a:lnTo>
                <a:lnTo>
                  <a:pt x="46881" y="36202"/>
                </a:lnTo>
                <a:lnTo>
                  <a:pt x="47062" y="36141"/>
                </a:lnTo>
                <a:lnTo>
                  <a:pt x="47304" y="36021"/>
                </a:lnTo>
                <a:lnTo>
                  <a:pt x="47485" y="35900"/>
                </a:lnTo>
                <a:lnTo>
                  <a:pt x="47605" y="35719"/>
                </a:lnTo>
                <a:lnTo>
                  <a:pt x="47726" y="35478"/>
                </a:lnTo>
                <a:lnTo>
                  <a:pt x="47786" y="35297"/>
                </a:lnTo>
                <a:lnTo>
                  <a:pt x="47786" y="35055"/>
                </a:lnTo>
                <a:lnTo>
                  <a:pt x="47786" y="34814"/>
                </a:lnTo>
                <a:lnTo>
                  <a:pt x="47726" y="34633"/>
                </a:lnTo>
                <a:lnTo>
                  <a:pt x="47605" y="34392"/>
                </a:lnTo>
                <a:lnTo>
                  <a:pt x="47485" y="34211"/>
                </a:lnTo>
                <a:lnTo>
                  <a:pt x="47304" y="34090"/>
                </a:lnTo>
                <a:lnTo>
                  <a:pt x="47062" y="33969"/>
                </a:lnTo>
                <a:lnTo>
                  <a:pt x="46881" y="33909"/>
                </a:lnTo>
                <a:close/>
                <a:moveTo>
                  <a:pt x="52191" y="33909"/>
                </a:moveTo>
                <a:lnTo>
                  <a:pt x="52010" y="33969"/>
                </a:lnTo>
                <a:lnTo>
                  <a:pt x="51768" y="34090"/>
                </a:lnTo>
                <a:lnTo>
                  <a:pt x="51587" y="34211"/>
                </a:lnTo>
                <a:lnTo>
                  <a:pt x="51467" y="34392"/>
                </a:lnTo>
                <a:lnTo>
                  <a:pt x="51346" y="34633"/>
                </a:lnTo>
                <a:lnTo>
                  <a:pt x="51286" y="34814"/>
                </a:lnTo>
                <a:lnTo>
                  <a:pt x="51286" y="35055"/>
                </a:lnTo>
                <a:lnTo>
                  <a:pt x="51286" y="35297"/>
                </a:lnTo>
                <a:lnTo>
                  <a:pt x="51346" y="35478"/>
                </a:lnTo>
                <a:lnTo>
                  <a:pt x="51467" y="35719"/>
                </a:lnTo>
                <a:lnTo>
                  <a:pt x="51587" y="35900"/>
                </a:lnTo>
                <a:lnTo>
                  <a:pt x="51768" y="36021"/>
                </a:lnTo>
                <a:lnTo>
                  <a:pt x="52010" y="36141"/>
                </a:lnTo>
                <a:lnTo>
                  <a:pt x="52191" y="36202"/>
                </a:lnTo>
                <a:lnTo>
                  <a:pt x="52673" y="36202"/>
                </a:lnTo>
                <a:lnTo>
                  <a:pt x="52854" y="36141"/>
                </a:lnTo>
                <a:lnTo>
                  <a:pt x="53096" y="36021"/>
                </a:lnTo>
                <a:lnTo>
                  <a:pt x="53277" y="35900"/>
                </a:lnTo>
                <a:lnTo>
                  <a:pt x="53397" y="35719"/>
                </a:lnTo>
                <a:lnTo>
                  <a:pt x="53518" y="35478"/>
                </a:lnTo>
                <a:lnTo>
                  <a:pt x="53578" y="35297"/>
                </a:lnTo>
                <a:lnTo>
                  <a:pt x="53578" y="35055"/>
                </a:lnTo>
                <a:lnTo>
                  <a:pt x="53578" y="34814"/>
                </a:lnTo>
                <a:lnTo>
                  <a:pt x="53518" y="34633"/>
                </a:lnTo>
                <a:lnTo>
                  <a:pt x="53397" y="34392"/>
                </a:lnTo>
                <a:lnTo>
                  <a:pt x="53277" y="34211"/>
                </a:lnTo>
                <a:lnTo>
                  <a:pt x="53096" y="34090"/>
                </a:lnTo>
                <a:lnTo>
                  <a:pt x="52854" y="33969"/>
                </a:lnTo>
                <a:lnTo>
                  <a:pt x="52673" y="33909"/>
                </a:lnTo>
                <a:close/>
                <a:moveTo>
                  <a:pt x="57983" y="33909"/>
                </a:moveTo>
                <a:lnTo>
                  <a:pt x="57802" y="33969"/>
                </a:lnTo>
                <a:lnTo>
                  <a:pt x="57561" y="34090"/>
                </a:lnTo>
                <a:lnTo>
                  <a:pt x="57380" y="34211"/>
                </a:lnTo>
                <a:lnTo>
                  <a:pt x="57259" y="34392"/>
                </a:lnTo>
                <a:lnTo>
                  <a:pt x="57138" y="34633"/>
                </a:lnTo>
                <a:lnTo>
                  <a:pt x="57078" y="34814"/>
                </a:lnTo>
                <a:lnTo>
                  <a:pt x="57078" y="35055"/>
                </a:lnTo>
                <a:lnTo>
                  <a:pt x="57078" y="35297"/>
                </a:lnTo>
                <a:lnTo>
                  <a:pt x="57138" y="35478"/>
                </a:lnTo>
                <a:lnTo>
                  <a:pt x="57259" y="35719"/>
                </a:lnTo>
                <a:lnTo>
                  <a:pt x="57380" y="35900"/>
                </a:lnTo>
                <a:lnTo>
                  <a:pt x="57561" y="36021"/>
                </a:lnTo>
                <a:lnTo>
                  <a:pt x="57802" y="36141"/>
                </a:lnTo>
                <a:lnTo>
                  <a:pt x="57983" y="36202"/>
                </a:lnTo>
                <a:lnTo>
                  <a:pt x="58466" y="36202"/>
                </a:lnTo>
                <a:lnTo>
                  <a:pt x="58647" y="36141"/>
                </a:lnTo>
                <a:lnTo>
                  <a:pt x="58888" y="36021"/>
                </a:lnTo>
                <a:lnTo>
                  <a:pt x="59069" y="35900"/>
                </a:lnTo>
                <a:lnTo>
                  <a:pt x="59190" y="35719"/>
                </a:lnTo>
                <a:lnTo>
                  <a:pt x="59310" y="35478"/>
                </a:lnTo>
                <a:lnTo>
                  <a:pt x="59371" y="35297"/>
                </a:lnTo>
                <a:lnTo>
                  <a:pt x="59371" y="35055"/>
                </a:lnTo>
                <a:lnTo>
                  <a:pt x="59371" y="34814"/>
                </a:lnTo>
                <a:lnTo>
                  <a:pt x="59310" y="34633"/>
                </a:lnTo>
                <a:lnTo>
                  <a:pt x="59190" y="34392"/>
                </a:lnTo>
                <a:lnTo>
                  <a:pt x="59069" y="34211"/>
                </a:lnTo>
                <a:lnTo>
                  <a:pt x="58888" y="34090"/>
                </a:lnTo>
                <a:lnTo>
                  <a:pt x="58647" y="33969"/>
                </a:lnTo>
                <a:lnTo>
                  <a:pt x="58466" y="33909"/>
                </a:lnTo>
                <a:close/>
                <a:moveTo>
                  <a:pt x="63775" y="33909"/>
                </a:moveTo>
                <a:lnTo>
                  <a:pt x="63594" y="33969"/>
                </a:lnTo>
                <a:lnTo>
                  <a:pt x="63353" y="34090"/>
                </a:lnTo>
                <a:lnTo>
                  <a:pt x="63172" y="34211"/>
                </a:lnTo>
                <a:lnTo>
                  <a:pt x="63051" y="34392"/>
                </a:lnTo>
                <a:lnTo>
                  <a:pt x="62931" y="34633"/>
                </a:lnTo>
                <a:lnTo>
                  <a:pt x="62870" y="34814"/>
                </a:lnTo>
                <a:lnTo>
                  <a:pt x="62870" y="35055"/>
                </a:lnTo>
                <a:lnTo>
                  <a:pt x="62870" y="35297"/>
                </a:lnTo>
                <a:lnTo>
                  <a:pt x="62931" y="35478"/>
                </a:lnTo>
                <a:lnTo>
                  <a:pt x="63051" y="35719"/>
                </a:lnTo>
                <a:lnTo>
                  <a:pt x="63172" y="35900"/>
                </a:lnTo>
                <a:lnTo>
                  <a:pt x="63353" y="36021"/>
                </a:lnTo>
                <a:lnTo>
                  <a:pt x="63594" y="36141"/>
                </a:lnTo>
                <a:lnTo>
                  <a:pt x="63775" y="36202"/>
                </a:lnTo>
                <a:lnTo>
                  <a:pt x="64258" y="36202"/>
                </a:lnTo>
                <a:lnTo>
                  <a:pt x="64439" y="36141"/>
                </a:lnTo>
                <a:lnTo>
                  <a:pt x="64680" y="36021"/>
                </a:lnTo>
                <a:lnTo>
                  <a:pt x="64861" y="35900"/>
                </a:lnTo>
                <a:lnTo>
                  <a:pt x="64982" y="35719"/>
                </a:lnTo>
                <a:lnTo>
                  <a:pt x="65103" y="35478"/>
                </a:lnTo>
                <a:lnTo>
                  <a:pt x="65163" y="35297"/>
                </a:lnTo>
                <a:lnTo>
                  <a:pt x="65163" y="35055"/>
                </a:lnTo>
                <a:lnTo>
                  <a:pt x="65163" y="34814"/>
                </a:lnTo>
                <a:lnTo>
                  <a:pt x="65103" y="34633"/>
                </a:lnTo>
                <a:lnTo>
                  <a:pt x="64982" y="34392"/>
                </a:lnTo>
                <a:lnTo>
                  <a:pt x="64861" y="34211"/>
                </a:lnTo>
                <a:lnTo>
                  <a:pt x="64680" y="34090"/>
                </a:lnTo>
                <a:lnTo>
                  <a:pt x="64439" y="33969"/>
                </a:lnTo>
                <a:lnTo>
                  <a:pt x="64258" y="33909"/>
                </a:lnTo>
                <a:close/>
                <a:moveTo>
                  <a:pt x="69567" y="33909"/>
                </a:moveTo>
                <a:lnTo>
                  <a:pt x="69386" y="33969"/>
                </a:lnTo>
                <a:lnTo>
                  <a:pt x="69145" y="34090"/>
                </a:lnTo>
                <a:lnTo>
                  <a:pt x="68964" y="34211"/>
                </a:lnTo>
                <a:lnTo>
                  <a:pt x="68843" y="34392"/>
                </a:lnTo>
                <a:lnTo>
                  <a:pt x="68723" y="34633"/>
                </a:lnTo>
                <a:lnTo>
                  <a:pt x="68662" y="34814"/>
                </a:lnTo>
                <a:lnTo>
                  <a:pt x="68662" y="35055"/>
                </a:lnTo>
                <a:lnTo>
                  <a:pt x="68662" y="35297"/>
                </a:lnTo>
                <a:lnTo>
                  <a:pt x="68723" y="35478"/>
                </a:lnTo>
                <a:lnTo>
                  <a:pt x="68843" y="35719"/>
                </a:lnTo>
                <a:lnTo>
                  <a:pt x="68964" y="35900"/>
                </a:lnTo>
                <a:lnTo>
                  <a:pt x="69145" y="36021"/>
                </a:lnTo>
                <a:lnTo>
                  <a:pt x="69386" y="36141"/>
                </a:lnTo>
                <a:lnTo>
                  <a:pt x="69567" y="36202"/>
                </a:lnTo>
                <a:lnTo>
                  <a:pt x="70050" y="36202"/>
                </a:lnTo>
                <a:lnTo>
                  <a:pt x="70231" y="36141"/>
                </a:lnTo>
                <a:lnTo>
                  <a:pt x="70472" y="36021"/>
                </a:lnTo>
                <a:lnTo>
                  <a:pt x="70653" y="35900"/>
                </a:lnTo>
                <a:lnTo>
                  <a:pt x="70774" y="35719"/>
                </a:lnTo>
                <a:lnTo>
                  <a:pt x="70895" y="35478"/>
                </a:lnTo>
                <a:lnTo>
                  <a:pt x="70955" y="35297"/>
                </a:lnTo>
                <a:lnTo>
                  <a:pt x="70955" y="35055"/>
                </a:lnTo>
                <a:lnTo>
                  <a:pt x="70955" y="34814"/>
                </a:lnTo>
                <a:lnTo>
                  <a:pt x="70895" y="34633"/>
                </a:lnTo>
                <a:lnTo>
                  <a:pt x="70774" y="34392"/>
                </a:lnTo>
                <a:lnTo>
                  <a:pt x="70653" y="34211"/>
                </a:lnTo>
                <a:lnTo>
                  <a:pt x="70472" y="34090"/>
                </a:lnTo>
                <a:lnTo>
                  <a:pt x="70231" y="33969"/>
                </a:lnTo>
                <a:lnTo>
                  <a:pt x="70050" y="33909"/>
                </a:lnTo>
                <a:close/>
                <a:moveTo>
                  <a:pt x="75360" y="33909"/>
                </a:moveTo>
                <a:lnTo>
                  <a:pt x="75179" y="33969"/>
                </a:lnTo>
                <a:lnTo>
                  <a:pt x="74937" y="34090"/>
                </a:lnTo>
                <a:lnTo>
                  <a:pt x="74756" y="34211"/>
                </a:lnTo>
                <a:lnTo>
                  <a:pt x="74636" y="34392"/>
                </a:lnTo>
                <a:lnTo>
                  <a:pt x="74515" y="34633"/>
                </a:lnTo>
                <a:lnTo>
                  <a:pt x="74455" y="34814"/>
                </a:lnTo>
                <a:lnTo>
                  <a:pt x="74455" y="35055"/>
                </a:lnTo>
                <a:lnTo>
                  <a:pt x="74455" y="35297"/>
                </a:lnTo>
                <a:lnTo>
                  <a:pt x="74515" y="35478"/>
                </a:lnTo>
                <a:lnTo>
                  <a:pt x="74636" y="35719"/>
                </a:lnTo>
                <a:lnTo>
                  <a:pt x="74756" y="35900"/>
                </a:lnTo>
                <a:lnTo>
                  <a:pt x="74937" y="36021"/>
                </a:lnTo>
                <a:lnTo>
                  <a:pt x="75179" y="36141"/>
                </a:lnTo>
                <a:lnTo>
                  <a:pt x="75360" y="36202"/>
                </a:lnTo>
                <a:lnTo>
                  <a:pt x="75601" y="36202"/>
                </a:lnTo>
                <a:lnTo>
                  <a:pt x="75903" y="36141"/>
                </a:lnTo>
                <a:lnTo>
                  <a:pt x="75722" y="33909"/>
                </a:lnTo>
                <a:close/>
                <a:moveTo>
                  <a:pt x="2896" y="36805"/>
                </a:moveTo>
                <a:lnTo>
                  <a:pt x="2655" y="36926"/>
                </a:lnTo>
                <a:lnTo>
                  <a:pt x="2414" y="37107"/>
                </a:lnTo>
                <a:lnTo>
                  <a:pt x="2233" y="37288"/>
                </a:lnTo>
                <a:lnTo>
                  <a:pt x="2112" y="37589"/>
                </a:lnTo>
                <a:lnTo>
                  <a:pt x="2052" y="37951"/>
                </a:lnTo>
                <a:lnTo>
                  <a:pt x="2052" y="38193"/>
                </a:lnTo>
                <a:lnTo>
                  <a:pt x="2112" y="38374"/>
                </a:lnTo>
                <a:lnTo>
                  <a:pt x="2233" y="38615"/>
                </a:lnTo>
                <a:lnTo>
                  <a:pt x="2353" y="38796"/>
                </a:lnTo>
                <a:lnTo>
                  <a:pt x="2534" y="38917"/>
                </a:lnTo>
                <a:lnTo>
                  <a:pt x="2776" y="39037"/>
                </a:lnTo>
                <a:lnTo>
                  <a:pt x="2957" y="39098"/>
                </a:lnTo>
                <a:lnTo>
                  <a:pt x="3439" y="39098"/>
                </a:lnTo>
                <a:lnTo>
                  <a:pt x="3620" y="39037"/>
                </a:lnTo>
                <a:lnTo>
                  <a:pt x="3862" y="38917"/>
                </a:lnTo>
                <a:lnTo>
                  <a:pt x="4043" y="38796"/>
                </a:lnTo>
                <a:lnTo>
                  <a:pt x="4164" y="38615"/>
                </a:lnTo>
                <a:lnTo>
                  <a:pt x="4284" y="38374"/>
                </a:lnTo>
                <a:lnTo>
                  <a:pt x="4345" y="38193"/>
                </a:lnTo>
                <a:lnTo>
                  <a:pt x="4345" y="37951"/>
                </a:lnTo>
                <a:lnTo>
                  <a:pt x="4284" y="37589"/>
                </a:lnTo>
                <a:lnTo>
                  <a:pt x="4164" y="37288"/>
                </a:lnTo>
                <a:lnTo>
                  <a:pt x="3982" y="37107"/>
                </a:lnTo>
                <a:lnTo>
                  <a:pt x="3741" y="36926"/>
                </a:lnTo>
                <a:lnTo>
                  <a:pt x="3500" y="36805"/>
                </a:lnTo>
                <a:close/>
                <a:moveTo>
                  <a:pt x="8689" y="36805"/>
                </a:moveTo>
                <a:lnTo>
                  <a:pt x="8447" y="36926"/>
                </a:lnTo>
                <a:lnTo>
                  <a:pt x="8206" y="37107"/>
                </a:lnTo>
                <a:lnTo>
                  <a:pt x="8025" y="37288"/>
                </a:lnTo>
                <a:lnTo>
                  <a:pt x="7904" y="37589"/>
                </a:lnTo>
                <a:lnTo>
                  <a:pt x="7844" y="37951"/>
                </a:lnTo>
                <a:lnTo>
                  <a:pt x="7844" y="38193"/>
                </a:lnTo>
                <a:lnTo>
                  <a:pt x="7904" y="38374"/>
                </a:lnTo>
                <a:lnTo>
                  <a:pt x="8025" y="38615"/>
                </a:lnTo>
                <a:lnTo>
                  <a:pt x="8146" y="38796"/>
                </a:lnTo>
                <a:lnTo>
                  <a:pt x="8327" y="38917"/>
                </a:lnTo>
                <a:lnTo>
                  <a:pt x="8568" y="39037"/>
                </a:lnTo>
                <a:lnTo>
                  <a:pt x="8749" y="39098"/>
                </a:lnTo>
                <a:lnTo>
                  <a:pt x="9232" y="39098"/>
                </a:lnTo>
                <a:lnTo>
                  <a:pt x="9413" y="39037"/>
                </a:lnTo>
                <a:lnTo>
                  <a:pt x="9654" y="38917"/>
                </a:lnTo>
                <a:lnTo>
                  <a:pt x="9835" y="38796"/>
                </a:lnTo>
                <a:lnTo>
                  <a:pt x="9956" y="38615"/>
                </a:lnTo>
                <a:lnTo>
                  <a:pt x="10076" y="38374"/>
                </a:lnTo>
                <a:lnTo>
                  <a:pt x="10137" y="38193"/>
                </a:lnTo>
                <a:lnTo>
                  <a:pt x="10137" y="37951"/>
                </a:lnTo>
                <a:lnTo>
                  <a:pt x="10076" y="37589"/>
                </a:lnTo>
                <a:lnTo>
                  <a:pt x="9956" y="37288"/>
                </a:lnTo>
                <a:lnTo>
                  <a:pt x="9775" y="37107"/>
                </a:lnTo>
                <a:lnTo>
                  <a:pt x="9533" y="36926"/>
                </a:lnTo>
                <a:lnTo>
                  <a:pt x="9292" y="36805"/>
                </a:lnTo>
                <a:close/>
                <a:moveTo>
                  <a:pt x="14481" y="36805"/>
                </a:moveTo>
                <a:lnTo>
                  <a:pt x="14240" y="36926"/>
                </a:lnTo>
                <a:lnTo>
                  <a:pt x="13998" y="37107"/>
                </a:lnTo>
                <a:lnTo>
                  <a:pt x="13817" y="37288"/>
                </a:lnTo>
                <a:lnTo>
                  <a:pt x="13697" y="37589"/>
                </a:lnTo>
                <a:lnTo>
                  <a:pt x="13636" y="37951"/>
                </a:lnTo>
                <a:lnTo>
                  <a:pt x="13636" y="38193"/>
                </a:lnTo>
                <a:lnTo>
                  <a:pt x="13697" y="38374"/>
                </a:lnTo>
                <a:lnTo>
                  <a:pt x="13817" y="38615"/>
                </a:lnTo>
                <a:lnTo>
                  <a:pt x="13938" y="38796"/>
                </a:lnTo>
                <a:lnTo>
                  <a:pt x="14119" y="38917"/>
                </a:lnTo>
                <a:lnTo>
                  <a:pt x="14360" y="39037"/>
                </a:lnTo>
                <a:lnTo>
                  <a:pt x="14541" y="39098"/>
                </a:lnTo>
                <a:lnTo>
                  <a:pt x="15024" y="39098"/>
                </a:lnTo>
                <a:lnTo>
                  <a:pt x="15205" y="39037"/>
                </a:lnTo>
                <a:lnTo>
                  <a:pt x="15446" y="38917"/>
                </a:lnTo>
                <a:lnTo>
                  <a:pt x="15627" y="38796"/>
                </a:lnTo>
                <a:lnTo>
                  <a:pt x="15748" y="38615"/>
                </a:lnTo>
                <a:lnTo>
                  <a:pt x="15869" y="38374"/>
                </a:lnTo>
                <a:lnTo>
                  <a:pt x="15929" y="38193"/>
                </a:lnTo>
                <a:lnTo>
                  <a:pt x="15929" y="37951"/>
                </a:lnTo>
                <a:lnTo>
                  <a:pt x="15869" y="37589"/>
                </a:lnTo>
                <a:lnTo>
                  <a:pt x="15748" y="37288"/>
                </a:lnTo>
                <a:lnTo>
                  <a:pt x="15567" y="37107"/>
                </a:lnTo>
                <a:lnTo>
                  <a:pt x="15326" y="36926"/>
                </a:lnTo>
                <a:lnTo>
                  <a:pt x="15084" y="36805"/>
                </a:lnTo>
                <a:close/>
                <a:moveTo>
                  <a:pt x="20273" y="36805"/>
                </a:moveTo>
                <a:lnTo>
                  <a:pt x="20032" y="36926"/>
                </a:lnTo>
                <a:lnTo>
                  <a:pt x="19790" y="37107"/>
                </a:lnTo>
                <a:lnTo>
                  <a:pt x="19609" y="37288"/>
                </a:lnTo>
                <a:lnTo>
                  <a:pt x="19489" y="37589"/>
                </a:lnTo>
                <a:lnTo>
                  <a:pt x="19428" y="37951"/>
                </a:lnTo>
                <a:lnTo>
                  <a:pt x="19428" y="38193"/>
                </a:lnTo>
                <a:lnTo>
                  <a:pt x="19489" y="38374"/>
                </a:lnTo>
                <a:lnTo>
                  <a:pt x="19609" y="38615"/>
                </a:lnTo>
                <a:lnTo>
                  <a:pt x="19730" y="38796"/>
                </a:lnTo>
                <a:lnTo>
                  <a:pt x="19911" y="38917"/>
                </a:lnTo>
                <a:lnTo>
                  <a:pt x="20152" y="39037"/>
                </a:lnTo>
                <a:lnTo>
                  <a:pt x="20333" y="39098"/>
                </a:lnTo>
                <a:lnTo>
                  <a:pt x="20816" y="39098"/>
                </a:lnTo>
                <a:lnTo>
                  <a:pt x="20997" y="39037"/>
                </a:lnTo>
                <a:lnTo>
                  <a:pt x="21239" y="38917"/>
                </a:lnTo>
                <a:lnTo>
                  <a:pt x="21420" y="38796"/>
                </a:lnTo>
                <a:lnTo>
                  <a:pt x="21540" y="38615"/>
                </a:lnTo>
                <a:lnTo>
                  <a:pt x="21661" y="38374"/>
                </a:lnTo>
                <a:lnTo>
                  <a:pt x="21721" y="38193"/>
                </a:lnTo>
                <a:lnTo>
                  <a:pt x="21721" y="37951"/>
                </a:lnTo>
                <a:lnTo>
                  <a:pt x="21661" y="37589"/>
                </a:lnTo>
                <a:lnTo>
                  <a:pt x="21540" y="37288"/>
                </a:lnTo>
                <a:lnTo>
                  <a:pt x="21359" y="37107"/>
                </a:lnTo>
                <a:lnTo>
                  <a:pt x="21118" y="36926"/>
                </a:lnTo>
                <a:lnTo>
                  <a:pt x="20876" y="36805"/>
                </a:lnTo>
                <a:close/>
                <a:moveTo>
                  <a:pt x="26065" y="36805"/>
                </a:moveTo>
                <a:lnTo>
                  <a:pt x="25824" y="36926"/>
                </a:lnTo>
                <a:lnTo>
                  <a:pt x="25583" y="37107"/>
                </a:lnTo>
                <a:lnTo>
                  <a:pt x="25402" y="37288"/>
                </a:lnTo>
                <a:lnTo>
                  <a:pt x="25281" y="37589"/>
                </a:lnTo>
                <a:lnTo>
                  <a:pt x="25221" y="37951"/>
                </a:lnTo>
                <a:lnTo>
                  <a:pt x="25221" y="38193"/>
                </a:lnTo>
                <a:lnTo>
                  <a:pt x="25281" y="38374"/>
                </a:lnTo>
                <a:lnTo>
                  <a:pt x="25402" y="38615"/>
                </a:lnTo>
                <a:lnTo>
                  <a:pt x="25522" y="38796"/>
                </a:lnTo>
                <a:lnTo>
                  <a:pt x="25703" y="38917"/>
                </a:lnTo>
                <a:lnTo>
                  <a:pt x="25945" y="39037"/>
                </a:lnTo>
                <a:lnTo>
                  <a:pt x="26126" y="39098"/>
                </a:lnTo>
                <a:lnTo>
                  <a:pt x="26608" y="39098"/>
                </a:lnTo>
                <a:lnTo>
                  <a:pt x="26789" y="39037"/>
                </a:lnTo>
                <a:lnTo>
                  <a:pt x="27031" y="38917"/>
                </a:lnTo>
                <a:lnTo>
                  <a:pt x="27212" y="38796"/>
                </a:lnTo>
                <a:lnTo>
                  <a:pt x="27332" y="38615"/>
                </a:lnTo>
                <a:lnTo>
                  <a:pt x="27453" y="38374"/>
                </a:lnTo>
                <a:lnTo>
                  <a:pt x="27513" y="38193"/>
                </a:lnTo>
                <a:lnTo>
                  <a:pt x="27513" y="37951"/>
                </a:lnTo>
                <a:lnTo>
                  <a:pt x="27453" y="37589"/>
                </a:lnTo>
                <a:lnTo>
                  <a:pt x="27332" y="37288"/>
                </a:lnTo>
                <a:lnTo>
                  <a:pt x="27151" y="37107"/>
                </a:lnTo>
                <a:lnTo>
                  <a:pt x="26910" y="36926"/>
                </a:lnTo>
                <a:lnTo>
                  <a:pt x="26669" y="36805"/>
                </a:lnTo>
                <a:close/>
                <a:moveTo>
                  <a:pt x="31858" y="36805"/>
                </a:moveTo>
                <a:lnTo>
                  <a:pt x="31616" y="36926"/>
                </a:lnTo>
                <a:lnTo>
                  <a:pt x="31375" y="37107"/>
                </a:lnTo>
                <a:lnTo>
                  <a:pt x="31194" y="37288"/>
                </a:lnTo>
                <a:lnTo>
                  <a:pt x="31073" y="37589"/>
                </a:lnTo>
                <a:lnTo>
                  <a:pt x="31013" y="37951"/>
                </a:lnTo>
                <a:lnTo>
                  <a:pt x="31013" y="38193"/>
                </a:lnTo>
                <a:lnTo>
                  <a:pt x="31073" y="38374"/>
                </a:lnTo>
                <a:lnTo>
                  <a:pt x="31194" y="38615"/>
                </a:lnTo>
                <a:lnTo>
                  <a:pt x="31315" y="38796"/>
                </a:lnTo>
                <a:lnTo>
                  <a:pt x="31496" y="38917"/>
                </a:lnTo>
                <a:lnTo>
                  <a:pt x="31737" y="39037"/>
                </a:lnTo>
                <a:lnTo>
                  <a:pt x="31918" y="39098"/>
                </a:lnTo>
                <a:lnTo>
                  <a:pt x="32401" y="39098"/>
                </a:lnTo>
                <a:lnTo>
                  <a:pt x="32582" y="39037"/>
                </a:lnTo>
                <a:lnTo>
                  <a:pt x="32823" y="38917"/>
                </a:lnTo>
                <a:lnTo>
                  <a:pt x="33004" y="38796"/>
                </a:lnTo>
                <a:lnTo>
                  <a:pt x="33125" y="38615"/>
                </a:lnTo>
                <a:lnTo>
                  <a:pt x="33245" y="38374"/>
                </a:lnTo>
                <a:lnTo>
                  <a:pt x="33306" y="38193"/>
                </a:lnTo>
                <a:lnTo>
                  <a:pt x="33306" y="37951"/>
                </a:lnTo>
                <a:lnTo>
                  <a:pt x="33245" y="37589"/>
                </a:lnTo>
                <a:lnTo>
                  <a:pt x="33125" y="37288"/>
                </a:lnTo>
                <a:lnTo>
                  <a:pt x="32944" y="37107"/>
                </a:lnTo>
                <a:lnTo>
                  <a:pt x="32702" y="36926"/>
                </a:lnTo>
                <a:lnTo>
                  <a:pt x="32461" y="36805"/>
                </a:lnTo>
                <a:close/>
                <a:moveTo>
                  <a:pt x="37650" y="36805"/>
                </a:moveTo>
                <a:lnTo>
                  <a:pt x="37408" y="36926"/>
                </a:lnTo>
                <a:lnTo>
                  <a:pt x="37167" y="37107"/>
                </a:lnTo>
                <a:lnTo>
                  <a:pt x="36986" y="37288"/>
                </a:lnTo>
                <a:lnTo>
                  <a:pt x="36865" y="37589"/>
                </a:lnTo>
                <a:lnTo>
                  <a:pt x="36805" y="37951"/>
                </a:lnTo>
                <a:lnTo>
                  <a:pt x="36805" y="38193"/>
                </a:lnTo>
                <a:lnTo>
                  <a:pt x="36865" y="38374"/>
                </a:lnTo>
                <a:lnTo>
                  <a:pt x="36986" y="38615"/>
                </a:lnTo>
                <a:lnTo>
                  <a:pt x="37107" y="38796"/>
                </a:lnTo>
                <a:lnTo>
                  <a:pt x="37288" y="38917"/>
                </a:lnTo>
                <a:lnTo>
                  <a:pt x="37529" y="39037"/>
                </a:lnTo>
                <a:lnTo>
                  <a:pt x="37710" y="39098"/>
                </a:lnTo>
                <a:lnTo>
                  <a:pt x="38193" y="39098"/>
                </a:lnTo>
                <a:lnTo>
                  <a:pt x="38374" y="39037"/>
                </a:lnTo>
                <a:lnTo>
                  <a:pt x="38615" y="38917"/>
                </a:lnTo>
                <a:lnTo>
                  <a:pt x="38796" y="38796"/>
                </a:lnTo>
                <a:lnTo>
                  <a:pt x="38917" y="38615"/>
                </a:lnTo>
                <a:lnTo>
                  <a:pt x="39038" y="38374"/>
                </a:lnTo>
                <a:lnTo>
                  <a:pt x="39098" y="38193"/>
                </a:lnTo>
                <a:lnTo>
                  <a:pt x="39098" y="37951"/>
                </a:lnTo>
                <a:lnTo>
                  <a:pt x="39038" y="37589"/>
                </a:lnTo>
                <a:lnTo>
                  <a:pt x="38917" y="37288"/>
                </a:lnTo>
                <a:lnTo>
                  <a:pt x="38736" y="37107"/>
                </a:lnTo>
                <a:lnTo>
                  <a:pt x="38495" y="36926"/>
                </a:lnTo>
                <a:lnTo>
                  <a:pt x="38253" y="36805"/>
                </a:lnTo>
                <a:close/>
                <a:moveTo>
                  <a:pt x="43442" y="36805"/>
                </a:moveTo>
                <a:lnTo>
                  <a:pt x="43201" y="36926"/>
                </a:lnTo>
                <a:lnTo>
                  <a:pt x="42959" y="37107"/>
                </a:lnTo>
                <a:lnTo>
                  <a:pt x="42778" y="37288"/>
                </a:lnTo>
                <a:lnTo>
                  <a:pt x="42658" y="37589"/>
                </a:lnTo>
                <a:lnTo>
                  <a:pt x="42597" y="37951"/>
                </a:lnTo>
                <a:lnTo>
                  <a:pt x="42597" y="38193"/>
                </a:lnTo>
                <a:lnTo>
                  <a:pt x="42658" y="38374"/>
                </a:lnTo>
                <a:lnTo>
                  <a:pt x="42778" y="38615"/>
                </a:lnTo>
                <a:lnTo>
                  <a:pt x="42899" y="38796"/>
                </a:lnTo>
                <a:lnTo>
                  <a:pt x="43080" y="38917"/>
                </a:lnTo>
                <a:lnTo>
                  <a:pt x="43321" y="39037"/>
                </a:lnTo>
                <a:lnTo>
                  <a:pt x="43502" y="39098"/>
                </a:lnTo>
                <a:lnTo>
                  <a:pt x="43985" y="39098"/>
                </a:lnTo>
                <a:lnTo>
                  <a:pt x="44166" y="39037"/>
                </a:lnTo>
                <a:lnTo>
                  <a:pt x="44407" y="38917"/>
                </a:lnTo>
                <a:lnTo>
                  <a:pt x="44588" y="38796"/>
                </a:lnTo>
                <a:lnTo>
                  <a:pt x="44709" y="38615"/>
                </a:lnTo>
                <a:lnTo>
                  <a:pt x="44830" y="38374"/>
                </a:lnTo>
                <a:lnTo>
                  <a:pt x="44890" y="38193"/>
                </a:lnTo>
                <a:lnTo>
                  <a:pt x="44890" y="37951"/>
                </a:lnTo>
                <a:lnTo>
                  <a:pt x="44830" y="37589"/>
                </a:lnTo>
                <a:lnTo>
                  <a:pt x="44709" y="37288"/>
                </a:lnTo>
                <a:lnTo>
                  <a:pt x="44528" y="37107"/>
                </a:lnTo>
                <a:lnTo>
                  <a:pt x="44287" y="36926"/>
                </a:lnTo>
                <a:lnTo>
                  <a:pt x="44045" y="36805"/>
                </a:lnTo>
                <a:close/>
                <a:moveTo>
                  <a:pt x="49234" y="36805"/>
                </a:moveTo>
                <a:lnTo>
                  <a:pt x="48993" y="36926"/>
                </a:lnTo>
                <a:lnTo>
                  <a:pt x="48752" y="37107"/>
                </a:lnTo>
                <a:lnTo>
                  <a:pt x="48571" y="37288"/>
                </a:lnTo>
                <a:lnTo>
                  <a:pt x="48450" y="37589"/>
                </a:lnTo>
                <a:lnTo>
                  <a:pt x="48390" y="37951"/>
                </a:lnTo>
                <a:lnTo>
                  <a:pt x="48390" y="38193"/>
                </a:lnTo>
                <a:lnTo>
                  <a:pt x="48450" y="38374"/>
                </a:lnTo>
                <a:lnTo>
                  <a:pt x="48571" y="38615"/>
                </a:lnTo>
                <a:lnTo>
                  <a:pt x="48691" y="38796"/>
                </a:lnTo>
                <a:lnTo>
                  <a:pt x="48872" y="38917"/>
                </a:lnTo>
                <a:lnTo>
                  <a:pt x="49114" y="39037"/>
                </a:lnTo>
                <a:lnTo>
                  <a:pt x="49295" y="39098"/>
                </a:lnTo>
                <a:lnTo>
                  <a:pt x="49777" y="39098"/>
                </a:lnTo>
                <a:lnTo>
                  <a:pt x="49958" y="39037"/>
                </a:lnTo>
                <a:lnTo>
                  <a:pt x="50200" y="38917"/>
                </a:lnTo>
                <a:lnTo>
                  <a:pt x="50381" y="38796"/>
                </a:lnTo>
                <a:lnTo>
                  <a:pt x="50501" y="38615"/>
                </a:lnTo>
                <a:lnTo>
                  <a:pt x="50622" y="38374"/>
                </a:lnTo>
                <a:lnTo>
                  <a:pt x="50682" y="38193"/>
                </a:lnTo>
                <a:lnTo>
                  <a:pt x="50682" y="37951"/>
                </a:lnTo>
                <a:lnTo>
                  <a:pt x="50622" y="37589"/>
                </a:lnTo>
                <a:lnTo>
                  <a:pt x="50501" y="37288"/>
                </a:lnTo>
                <a:lnTo>
                  <a:pt x="50320" y="37107"/>
                </a:lnTo>
                <a:lnTo>
                  <a:pt x="50079" y="36926"/>
                </a:lnTo>
                <a:lnTo>
                  <a:pt x="49838" y="36805"/>
                </a:lnTo>
                <a:close/>
                <a:moveTo>
                  <a:pt x="55027" y="36805"/>
                </a:moveTo>
                <a:lnTo>
                  <a:pt x="54785" y="36926"/>
                </a:lnTo>
                <a:lnTo>
                  <a:pt x="54544" y="37107"/>
                </a:lnTo>
                <a:lnTo>
                  <a:pt x="54363" y="37288"/>
                </a:lnTo>
                <a:lnTo>
                  <a:pt x="54242" y="37589"/>
                </a:lnTo>
                <a:lnTo>
                  <a:pt x="54182" y="37951"/>
                </a:lnTo>
                <a:lnTo>
                  <a:pt x="54182" y="38193"/>
                </a:lnTo>
                <a:lnTo>
                  <a:pt x="54242" y="38374"/>
                </a:lnTo>
                <a:lnTo>
                  <a:pt x="54363" y="38615"/>
                </a:lnTo>
                <a:lnTo>
                  <a:pt x="54483" y="38796"/>
                </a:lnTo>
                <a:lnTo>
                  <a:pt x="54665" y="38917"/>
                </a:lnTo>
                <a:lnTo>
                  <a:pt x="54906" y="39037"/>
                </a:lnTo>
                <a:lnTo>
                  <a:pt x="55087" y="39098"/>
                </a:lnTo>
                <a:lnTo>
                  <a:pt x="55570" y="39098"/>
                </a:lnTo>
                <a:lnTo>
                  <a:pt x="55751" y="39037"/>
                </a:lnTo>
                <a:lnTo>
                  <a:pt x="55992" y="38917"/>
                </a:lnTo>
                <a:lnTo>
                  <a:pt x="56173" y="38796"/>
                </a:lnTo>
                <a:lnTo>
                  <a:pt x="56294" y="38615"/>
                </a:lnTo>
                <a:lnTo>
                  <a:pt x="56414" y="38374"/>
                </a:lnTo>
                <a:lnTo>
                  <a:pt x="56475" y="38193"/>
                </a:lnTo>
                <a:lnTo>
                  <a:pt x="56475" y="37951"/>
                </a:lnTo>
                <a:lnTo>
                  <a:pt x="56414" y="37589"/>
                </a:lnTo>
                <a:lnTo>
                  <a:pt x="56294" y="37288"/>
                </a:lnTo>
                <a:lnTo>
                  <a:pt x="56113" y="37107"/>
                </a:lnTo>
                <a:lnTo>
                  <a:pt x="55871" y="36926"/>
                </a:lnTo>
                <a:lnTo>
                  <a:pt x="55630" y="36805"/>
                </a:lnTo>
                <a:close/>
                <a:moveTo>
                  <a:pt x="60819" y="36805"/>
                </a:moveTo>
                <a:lnTo>
                  <a:pt x="60577" y="36926"/>
                </a:lnTo>
                <a:lnTo>
                  <a:pt x="60336" y="37107"/>
                </a:lnTo>
                <a:lnTo>
                  <a:pt x="60155" y="37288"/>
                </a:lnTo>
                <a:lnTo>
                  <a:pt x="60034" y="37589"/>
                </a:lnTo>
                <a:lnTo>
                  <a:pt x="59974" y="37951"/>
                </a:lnTo>
                <a:lnTo>
                  <a:pt x="59974" y="38193"/>
                </a:lnTo>
                <a:lnTo>
                  <a:pt x="60034" y="38374"/>
                </a:lnTo>
                <a:lnTo>
                  <a:pt x="60155" y="38615"/>
                </a:lnTo>
                <a:lnTo>
                  <a:pt x="60276" y="38796"/>
                </a:lnTo>
                <a:lnTo>
                  <a:pt x="60457" y="38917"/>
                </a:lnTo>
                <a:lnTo>
                  <a:pt x="60698" y="39037"/>
                </a:lnTo>
                <a:lnTo>
                  <a:pt x="60879" y="39098"/>
                </a:lnTo>
                <a:lnTo>
                  <a:pt x="61362" y="39098"/>
                </a:lnTo>
                <a:lnTo>
                  <a:pt x="61543" y="39037"/>
                </a:lnTo>
                <a:lnTo>
                  <a:pt x="61784" y="38917"/>
                </a:lnTo>
                <a:lnTo>
                  <a:pt x="61965" y="38796"/>
                </a:lnTo>
                <a:lnTo>
                  <a:pt x="62086" y="38615"/>
                </a:lnTo>
                <a:lnTo>
                  <a:pt x="62206" y="38374"/>
                </a:lnTo>
                <a:lnTo>
                  <a:pt x="62267" y="38193"/>
                </a:lnTo>
                <a:lnTo>
                  <a:pt x="62267" y="37951"/>
                </a:lnTo>
                <a:lnTo>
                  <a:pt x="62206" y="37589"/>
                </a:lnTo>
                <a:lnTo>
                  <a:pt x="62086" y="37288"/>
                </a:lnTo>
                <a:lnTo>
                  <a:pt x="61905" y="37107"/>
                </a:lnTo>
                <a:lnTo>
                  <a:pt x="61663" y="36926"/>
                </a:lnTo>
                <a:lnTo>
                  <a:pt x="61422" y="36805"/>
                </a:lnTo>
                <a:close/>
                <a:moveTo>
                  <a:pt x="66611" y="36805"/>
                </a:moveTo>
                <a:lnTo>
                  <a:pt x="66370" y="36926"/>
                </a:lnTo>
                <a:lnTo>
                  <a:pt x="66128" y="37107"/>
                </a:lnTo>
                <a:lnTo>
                  <a:pt x="65947" y="37288"/>
                </a:lnTo>
                <a:lnTo>
                  <a:pt x="65827" y="37589"/>
                </a:lnTo>
                <a:lnTo>
                  <a:pt x="65766" y="37951"/>
                </a:lnTo>
                <a:lnTo>
                  <a:pt x="65766" y="38193"/>
                </a:lnTo>
                <a:lnTo>
                  <a:pt x="65827" y="38374"/>
                </a:lnTo>
                <a:lnTo>
                  <a:pt x="65947" y="38615"/>
                </a:lnTo>
                <a:lnTo>
                  <a:pt x="66068" y="38796"/>
                </a:lnTo>
                <a:lnTo>
                  <a:pt x="66249" y="38917"/>
                </a:lnTo>
                <a:lnTo>
                  <a:pt x="66490" y="39037"/>
                </a:lnTo>
                <a:lnTo>
                  <a:pt x="66671" y="39098"/>
                </a:lnTo>
                <a:lnTo>
                  <a:pt x="67154" y="39098"/>
                </a:lnTo>
                <a:lnTo>
                  <a:pt x="67335" y="39037"/>
                </a:lnTo>
                <a:lnTo>
                  <a:pt x="67576" y="38917"/>
                </a:lnTo>
                <a:lnTo>
                  <a:pt x="67757" y="38796"/>
                </a:lnTo>
                <a:lnTo>
                  <a:pt x="67878" y="38615"/>
                </a:lnTo>
                <a:lnTo>
                  <a:pt x="67999" y="38374"/>
                </a:lnTo>
                <a:lnTo>
                  <a:pt x="68059" y="38193"/>
                </a:lnTo>
                <a:lnTo>
                  <a:pt x="68059" y="37951"/>
                </a:lnTo>
                <a:lnTo>
                  <a:pt x="67999" y="37589"/>
                </a:lnTo>
                <a:lnTo>
                  <a:pt x="67878" y="37288"/>
                </a:lnTo>
                <a:lnTo>
                  <a:pt x="67697" y="37107"/>
                </a:lnTo>
                <a:lnTo>
                  <a:pt x="67456" y="36926"/>
                </a:lnTo>
                <a:lnTo>
                  <a:pt x="67214" y="36805"/>
                </a:lnTo>
                <a:close/>
                <a:moveTo>
                  <a:pt x="72403" y="36805"/>
                </a:moveTo>
                <a:lnTo>
                  <a:pt x="72162" y="36926"/>
                </a:lnTo>
                <a:lnTo>
                  <a:pt x="71921" y="37107"/>
                </a:lnTo>
                <a:lnTo>
                  <a:pt x="71740" y="37288"/>
                </a:lnTo>
                <a:lnTo>
                  <a:pt x="71619" y="37589"/>
                </a:lnTo>
                <a:lnTo>
                  <a:pt x="71559" y="37951"/>
                </a:lnTo>
                <a:lnTo>
                  <a:pt x="71559" y="38193"/>
                </a:lnTo>
                <a:lnTo>
                  <a:pt x="71619" y="38374"/>
                </a:lnTo>
                <a:lnTo>
                  <a:pt x="71740" y="38615"/>
                </a:lnTo>
                <a:lnTo>
                  <a:pt x="71860" y="38796"/>
                </a:lnTo>
                <a:lnTo>
                  <a:pt x="72041" y="38917"/>
                </a:lnTo>
                <a:lnTo>
                  <a:pt x="72283" y="39037"/>
                </a:lnTo>
                <a:lnTo>
                  <a:pt x="72464" y="39098"/>
                </a:lnTo>
                <a:lnTo>
                  <a:pt x="72946" y="39098"/>
                </a:lnTo>
                <a:lnTo>
                  <a:pt x="73127" y="39037"/>
                </a:lnTo>
                <a:lnTo>
                  <a:pt x="73369" y="38917"/>
                </a:lnTo>
                <a:lnTo>
                  <a:pt x="73550" y="38796"/>
                </a:lnTo>
                <a:lnTo>
                  <a:pt x="73670" y="38615"/>
                </a:lnTo>
                <a:lnTo>
                  <a:pt x="73791" y="38374"/>
                </a:lnTo>
                <a:lnTo>
                  <a:pt x="73851" y="38193"/>
                </a:lnTo>
                <a:lnTo>
                  <a:pt x="73851" y="37951"/>
                </a:lnTo>
                <a:lnTo>
                  <a:pt x="73791" y="37589"/>
                </a:lnTo>
                <a:lnTo>
                  <a:pt x="73670" y="37288"/>
                </a:lnTo>
                <a:lnTo>
                  <a:pt x="73489" y="37107"/>
                </a:lnTo>
                <a:lnTo>
                  <a:pt x="73248" y="36926"/>
                </a:lnTo>
                <a:lnTo>
                  <a:pt x="73007" y="36805"/>
                </a:lnTo>
                <a:close/>
                <a:moveTo>
                  <a:pt x="302" y="39701"/>
                </a:moveTo>
                <a:lnTo>
                  <a:pt x="0" y="39761"/>
                </a:lnTo>
                <a:lnTo>
                  <a:pt x="181" y="41994"/>
                </a:lnTo>
                <a:lnTo>
                  <a:pt x="543" y="41994"/>
                </a:lnTo>
                <a:lnTo>
                  <a:pt x="724" y="41934"/>
                </a:lnTo>
                <a:lnTo>
                  <a:pt x="966" y="41813"/>
                </a:lnTo>
                <a:lnTo>
                  <a:pt x="1147" y="41692"/>
                </a:lnTo>
                <a:lnTo>
                  <a:pt x="1267" y="41511"/>
                </a:lnTo>
                <a:lnTo>
                  <a:pt x="1388" y="41270"/>
                </a:lnTo>
                <a:lnTo>
                  <a:pt x="1448" y="41089"/>
                </a:lnTo>
                <a:lnTo>
                  <a:pt x="1448" y="40847"/>
                </a:lnTo>
                <a:lnTo>
                  <a:pt x="1448" y="40606"/>
                </a:lnTo>
                <a:lnTo>
                  <a:pt x="1388" y="40425"/>
                </a:lnTo>
                <a:lnTo>
                  <a:pt x="1267" y="40184"/>
                </a:lnTo>
                <a:lnTo>
                  <a:pt x="1147" y="40003"/>
                </a:lnTo>
                <a:lnTo>
                  <a:pt x="966" y="39882"/>
                </a:lnTo>
                <a:lnTo>
                  <a:pt x="724" y="39761"/>
                </a:lnTo>
                <a:lnTo>
                  <a:pt x="543" y="39701"/>
                </a:lnTo>
                <a:close/>
                <a:moveTo>
                  <a:pt x="5853" y="39701"/>
                </a:moveTo>
                <a:lnTo>
                  <a:pt x="5672" y="39761"/>
                </a:lnTo>
                <a:lnTo>
                  <a:pt x="5431" y="39882"/>
                </a:lnTo>
                <a:lnTo>
                  <a:pt x="5250" y="40003"/>
                </a:lnTo>
                <a:lnTo>
                  <a:pt x="5129" y="40184"/>
                </a:lnTo>
                <a:lnTo>
                  <a:pt x="5008" y="40425"/>
                </a:lnTo>
                <a:lnTo>
                  <a:pt x="4948" y="40606"/>
                </a:lnTo>
                <a:lnTo>
                  <a:pt x="4948" y="40847"/>
                </a:lnTo>
                <a:lnTo>
                  <a:pt x="4948" y="41089"/>
                </a:lnTo>
                <a:lnTo>
                  <a:pt x="5008" y="41270"/>
                </a:lnTo>
                <a:lnTo>
                  <a:pt x="5129" y="41511"/>
                </a:lnTo>
                <a:lnTo>
                  <a:pt x="5250" y="41692"/>
                </a:lnTo>
                <a:lnTo>
                  <a:pt x="5431" y="41813"/>
                </a:lnTo>
                <a:lnTo>
                  <a:pt x="5672" y="41934"/>
                </a:lnTo>
                <a:lnTo>
                  <a:pt x="5853" y="41994"/>
                </a:lnTo>
                <a:lnTo>
                  <a:pt x="6336" y="41994"/>
                </a:lnTo>
                <a:lnTo>
                  <a:pt x="6517" y="41934"/>
                </a:lnTo>
                <a:lnTo>
                  <a:pt x="6758" y="41813"/>
                </a:lnTo>
                <a:lnTo>
                  <a:pt x="6939" y="41692"/>
                </a:lnTo>
                <a:lnTo>
                  <a:pt x="7060" y="41511"/>
                </a:lnTo>
                <a:lnTo>
                  <a:pt x="7180" y="41270"/>
                </a:lnTo>
                <a:lnTo>
                  <a:pt x="7241" y="41089"/>
                </a:lnTo>
                <a:lnTo>
                  <a:pt x="7241" y="40847"/>
                </a:lnTo>
                <a:lnTo>
                  <a:pt x="7241" y="40606"/>
                </a:lnTo>
                <a:lnTo>
                  <a:pt x="7180" y="40425"/>
                </a:lnTo>
                <a:lnTo>
                  <a:pt x="7060" y="40184"/>
                </a:lnTo>
                <a:lnTo>
                  <a:pt x="6939" y="40003"/>
                </a:lnTo>
                <a:lnTo>
                  <a:pt x="6758" y="39882"/>
                </a:lnTo>
                <a:lnTo>
                  <a:pt x="6517" y="39761"/>
                </a:lnTo>
                <a:lnTo>
                  <a:pt x="6336" y="39701"/>
                </a:lnTo>
                <a:close/>
                <a:moveTo>
                  <a:pt x="11645" y="39701"/>
                </a:moveTo>
                <a:lnTo>
                  <a:pt x="11464" y="39761"/>
                </a:lnTo>
                <a:lnTo>
                  <a:pt x="11223" y="39882"/>
                </a:lnTo>
                <a:lnTo>
                  <a:pt x="11042" y="40003"/>
                </a:lnTo>
                <a:lnTo>
                  <a:pt x="10921" y="40184"/>
                </a:lnTo>
                <a:lnTo>
                  <a:pt x="10800" y="40425"/>
                </a:lnTo>
                <a:lnTo>
                  <a:pt x="10740" y="40606"/>
                </a:lnTo>
                <a:lnTo>
                  <a:pt x="10740" y="40847"/>
                </a:lnTo>
                <a:lnTo>
                  <a:pt x="10740" y="41089"/>
                </a:lnTo>
                <a:lnTo>
                  <a:pt x="10800" y="41270"/>
                </a:lnTo>
                <a:lnTo>
                  <a:pt x="10921" y="41511"/>
                </a:lnTo>
                <a:lnTo>
                  <a:pt x="11042" y="41692"/>
                </a:lnTo>
                <a:lnTo>
                  <a:pt x="11223" y="41813"/>
                </a:lnTo>
                <a:lnTo>
                  <a:pt x="11464" y="41934"/>
                </a:lnTo>
                <a:lnTo>
                  <a:pt x="11645" y="41994"/>
                </a:lnTo>
                <a:lnTo>
                  <a:pt x="12128" y="41994"/>
                </a:lnTo>
                <a:lnTo>
                  <a:pt x="12309" y="41934"/>
                </a:lnTo>
                <a:lnTo>
                  <a:pt x="12550" y="41813"/>
                </a:lnTo>
                <a:lnTo>
                  <a:pt x="12731" y="41692"/>
                </a:lnTo>
                <a:lnTo>
                  <a:pt x="12852" y="41511"/>
                </a:lnTo>
                <a:lnTo>
                  <a:pt x="12973" y="41270"/>
                </a:lnTo>
                <a:lnTo>
                  <a:pt x="13033" y="41089"/>
                </a:lnTo>
                <a:lnTo>
                  <a:pt x="13033" y="40847"/>
                </a:lnTo>
                <a:lnTo>
                  <a:pt x="13033" y="40606"/>
                </a:lnTo>
                <a:lnTo>
                  <a:pt x="12973" y="40425"/>
                </a:lnTo>
                <a:lnTo>
                  <a:pt x="12852" y="40184"/>
                </a:lnTo>
                <a:lnTo>
                  <a:pt x="12731" y="40003"/>
                </a:lnTo>
                <a:lnTo>
                  <a:pt x="12550" y="39882"/>
                </a:lnTo>
                <a:lnTo>
                  <a:pt x="12309" y="39761"/>
                </a:lnTo>
                <a:lnTo>
                  <a:pt x="12128" y="39701"/>
                </a:lnTo>
                <a:close/>
                <a:moveTo>
                  <a:pt x="17437" y="39701"/>
                </a:moveTo>
                <a:lnTo>
                  <a:pt x="17256" y="39761"/>
                </a:lnTo>
                <a:lnTo>
                  <a:pt x="17015" y="39882"/>
                </a:lnTo>
                <a:lnTo>
                  <a:pt x="16834" y="40003"/>
                </a:lnTo>
                <a:lnTo>
                  <a:pt x="16713" y="40184"/>
                </a:lnTo>
                <a:lnTo>
                  <a:pt x="16593" y="40425"/>
                </a:lnTo>
                <a:lnTo>
                  <a:pt x="16532" y="40606"/>
                </a:lnTo>
                <a:lnTo>
                  <a:pt x="16532" y="40847"/>
                </a:lnTo>
                <a:lnTo>
                  <a:pt x="16532" y="41089"/>
                </a:lnTo>
                <a:lnTo>
                  <a:pt x="16593" y="41270"/>
                </a:lnTo>
                <a:lnTo>
                  <a:pt x="16713" y="41511"/>
                </a:lnTo>
                <a:lnTo>
                  <a:pt x="16834" y="41692"/>
                </a:lnTo>
                <a:lnTo>
                  <a:pt x="17015" y="41813"/>
                </a:lnTo>
                <a:lnTo>
                  <a:pt x="17256" y="41934"/>
                </a:lnTo>
                <a:lnTo>
                  <a:pt x="17437" y="41994"/>
                </a:lnTo>
                <a:lnTo>
                  <a:pt x="17920" y="41994"/>
                </a:lnTo>
                <a:lnTo>
                  <a:pt x="18101" y="41934"/>
                </a:lnTo>
                <a:lnTo>
                  <a:pt x="18342" y="41813"/>
                </a:lnTo>
                <a:lnTo>
                  <a:pt x="18523" y="41692"/>
                </a:lnTo>
                <a:lnTo>
                  <a:pt x="18644" y="41511"/>
                </a:lnTo>
                <a:lnTo>
                  <a:pt x="18765" y="41270"/>
                </a:lnTo>
                <a:lnTo>
                  <a:pt x="18825" y="41089"/>
                </a:lnTo>
                <a:lnTo>
                  <a:pt x="18825" y="40847"/>
                </a:lnTo>
                <a:lnTo>
                  <a:pt x="18825" y="40606"/>
                </a:lnTo>
                <a:lnTo>
                  <a:pt x="18765" y="40425"/>
                </a:lnTo>
                <a:lnTo>
                  <a:pt x="18644" y="40184"/>
                </a:lnTo>
                <a:lnTo>
                  <a:pt x="18523" y="40003"/>
                </a:lnTo>
                <a:lnTo>
                  <a:pt x="18342" y="39882"/>
                </a:lnTo>
                <a:lnTo>
                  <a:pt x="18101" y="39761"/>
                </a:lnTo>
                <a:lnTo>
                  <a:pt x="17920" y="39701"/>
                </a:lnTo>
                <a:close/>
                <a:moveTo>
                  <a:pt x="23230" y="39701"/>
                </a:moveTo>
                <a:lnTo>
                  <a:pt x="23049" y="39761"/>
                </a:lnTo>
                <a:lnTo>
                  <a:pt x="22807" y="39882"/>
                </a:lnTo>
                <a:lnTo>
                  <a:pt x="22626" y="40003"/>
                </a:lnTo>
                <a:lnTo>
                  <a:pt x="22506" y="40184"/>
                </a:lnTo>
                <a:lnTo>
                  <a:pt x="22385" y="40425"/>
                </a:lnTo>
                <a:lnTo>
                  <a:pt x="22325" y="40606"/>
                </a:lnTo>
                <a:lnTo>
                  <a:pt x="22325" y="40847"/>
                </a:lnTo>
                <a:lnTo>
                  <a:pt x="22325" y="41089"/>
                </a:lnTo>
                <a:lnTo>
                  <a:pt x="22385" y="41270"/>
                </a:lnTo>
                <a:lnTo>
                  <a:pt x="22506" y="41511"/>
                </a:lnTo>
                <a:lnTo>
                  <a:pt x="22626" y="41692"/>
                </a:lnTo>
                <a:lnTo>
                  <a:pt x="22807" y="41813"/>
                </a:lnTo>
                <a:lnTo>
                  <a:pt x="23049" y="41934"/>
                </a:lnTo>
                <a:lnTo>
                  <a:pt x="23230" y="41994"/>
                </a:lnTo>
                <a:lnTo>
                  <a:pt x="23712" y="41994"/>
                </a:lnTo>
                <a:lnTo>
                  <a:pt x="23893" y="41934"/>
                </a:lnTo>
                <a:lnTo>
                  <a:pt x="24135" y="41813"/>
                </a:lnTo>
                <a:lnTo>
                  <a:pt x="24316" y="41692"/>
                </a:lnTo>
                <a:lnTo>
                  <a:pt x="24436" y="41511"/>
                </a:lnTo>
                <a:lnTo>
                  <a:pt x="24557" y="41270"/>
                </a:lnTo>
                <a:lnTo>
                  <a:pt x="24617" y="41089"/>
                </a:lnTo>
                <a:lnTo>
                  <a:pt x="24617" y="40847"/>
                </a:lnTo>
                <a:lnTo>
                  <a:pt x="24617" y="40606"/>
                </a:lnTo>
                <a:lnTo>
                  <a:pt x="24557" y="40425"/>
                </a:lnTo>
                <a:lnTo>
                  <a:pt x="24436" y="40184"/>
                </a:lnTo>
                <a:lnTo>
                  <a:pt x="24316" y="40003"/>
                </a:lnTo>
                <a:lnTo>
                  <a:pt x="24135" y="39882"/>
                </a:lnTo>
                <a:lnTo>
                  <a:pt x="23893" y="39761"/>
                </a:lnTo>
                <a:lnTo>
                  <a:pt x="23712" y="39701"/>
                </a:lnTo>
                <a:close/>
                <a:moveTo>
                  <a:pt x="29022" y="39701"/>
                </a:moveTo>
                <a:lnTo>
                  <a:pt x="28841" y="39761"/>
                </a:lnTo>
                <a:lnTo>
                  <a:pt x="28599" y="39882"/>
                </a:lnTo>
                <a:lnTo>
                  <a:pt x="28418" y="40003"/>
                </a:lnTo>
                <a:lnTo>
                  <a:pt x="28298" y="40184"/>
                </a:lnTo>
                <a:lnTo>
                  <a:pt x="28177" y="40425"/>
                </a:lnTo>
                <a:lnTo>
                  <a:pt x="28117" y="40606"/>
                </a:lnTo>
                <a:lnTo>
                  <a:pt x="28117" y="40847"/>
                </a:lnTo>
                <a:lnTo>
                  <a:pt x="28117" y="41089"/>
                </a:lnTo>
                <a:lnTo>
                  <a:pt x="28177" y="41270"/>
                </a:lnTo>
                <a:lnTo>
                  <a:pt x="28298" y="41511"/>
                </a:lnTo>
                <a:lnTo>
                  <a:pt x="28418" y="41692"/>
                </a:lnTo>
                <a:lnTo>
                  <a:pt x="28599" y="41813"/>
                </a:lnTo>
                <a:lnTo>
                  <a:pt x="28841" y="41934"/>
                </a:lnTo>
                <a:lnTo>
                  <a:pt x="29022" y="41994"/>
                </a:lnTo>
                <a:lnTo>
                  <a:pt x="29505" y="41994"/>
                </a:lnTo>
                <a:lnTo>
                  <a:pt x="29686" y="41934"/>
                </a:lnTo>
                <a:lnTo>
                  <a:pt x="29927" y="41813"/>
                </a:lnTo>
                <a:lnTo>
                  <a:pt x="30108" y="41692"/>
                </a:lnTo>
                <a:lnTo>
                  <a:pt x="30229" y="41511"/>
                </a:lnTo>
                <a:lnTo>
                  <a:pt x="30349" y="41270"/>
                </a:lnTo>
                <a:lnTo>
                  <a:pt x="30410" y="41089"/>
                </a:lnTo>
                <a:lnTo>
                  <a:pt x="30410" y="40847"/>
                </a:lnTo>
                <a:lnTo>
                  <a:pt x="30410" y="40606"/>
                </a:lnTo>
                <a:lnTo>
                  <a:pt x="30349" y="40425"/>
                </a:lnTo>
                <a:lnTo>
                  <a:pt x="30229" y="40184"/>
                </a:lnTo>
                <a:lnTo>
                  <a:pt x="30108" y="40003"/>
                </a:lnTo>
                <a:lnTo>
                  <a:pt x="29927" y="39882"/>
                </a:lnTo>
                <a:lnTo>
                  <a:pt x="29686" y="39761"/>
                </a:lnTo>
                <a:lnTo>
                  <a:pt x="29505" y="39701"/>
                </a:lnTo>
                <a:close/>
                <a:moveTo>
                  <a:pt x="34814" y="39701"/>
                </a:moveTo>
                <a:lnTo>
                  <a:pt x="34633" y="39761"/>
                </a:lnTo>
                <a:lnTo>
                  <a:pt x="34392" y="39882"/>
                </a:lnTo>
                <a:lnTo>
                  <a:pt x="34211" y="40003"/>
                </a:lnTo>
                <a:lnTo>
                  <a:pt x="34090" y="40184"/>
                </a:lnTo>
                <a:lnTo>
                  <a:pt x="33969" y="40425"/>
                </a:lnTo>
                <a:lnTo>
                  <a:pt x="33909" y="40606"/>
                </a:lnTo>
                <a:lnTo>
                  <a:pt x="33909" y="40847"/>
                </a:lnTo>
                <a:lnTo>
                  <a:pt x="33909" y="41089"/>
                </a:lnTo>
                <a:lnTo>
                  <a:pt x="33969" y="41270"/>
                </a:lnTo>
                <a:lnTo>
                  <a:pt x="34090" y="41511"/>
                </a:lnTo>
                <a:lnTo>
                  <a:pt x="34211" y="41692"/>
                </a:lnTo>
                <a:lnTo>
                  <a:pt x="34392" y="41813"/>
                </a:lnTo>
                <a:lnTo>
                  <a:pt x="34633" y="41934"/>
                </a:lnTo>
                <a:lnTo>
                  <a:pt x="34814" y="41994"/>
                </a:lnTo>
                <a:lnTo>
                  <a:pt x="35297" y="41994"/>
                </a:lnTo>
                <a:lnTo>
                  <a:pt x="35478" y="41934"/>
                </a:lnTo>
                <a:lnTo>
                  <a:pt x="35719" y="41813"/>
                </a:lnTo>
                <a:lnTo>
                  <a:pt x="35900" y="41692"/>
                </a:lnTo>
                <a:lnTo>
                  <a:pt x="36021" y="41511"/>
                </a:lnTo>
                <a:lnTo>
                  <a:pt x="36141" y="41270"/>
                </a:lnTo>
                <a:lnTo>
                  <a:pt x="36202" y="41089"/>
                </a:lnTo>
                <a:lnTo>
                  <a:pt x="36202" y="40847"/>
                </a:lnTo>
                <a:lnTo>
                  <a:pt x="36202" y="40606"/>
                </a:lnTo>
                <a:lnTo>
                  <a:pt x="36141" y="40425"/>
                </a:lnTo>
                <a:lnTo>
                  <a:pt x="36021" y="40184"/>
                </a:lnTo>
                <a:lnTo>
                  <a:pt x="35900" y="40003"/>
                </a:lnTo>
                <a:lnTo>
                  <a:pt x="35719" y="39882"/>
                </a:lnTo>
                <a:lnTo>
                  <a:pt x="35478" y="39761"/>
                </a:lnTo>
                <a:lnTo>
                  <a:pt x="35297" y="39701"/>
                </a:lnTo>
                <a:close/>
                <a:moveTo>
                  <a:pt x="40606" y="39701"/>
                </a:moveTo>
                <a:lnTo>
                  <a:pt x="40425" y="39761"/>
                </a:lnTo>
                <a:lnTo>
                  <a:pt x="40184" y="39882"/>
                </a:lnTo>
                <a:lnTo>
                  <a:pt x="40003" y="40003"/>
                </a:lnTo>
                <a:lnTo>
                  <a:pt x="39882" y="40184"/>
                </a:lnTo>
                <a:lnTo>
                  <a:pt x="39762" y="40425"/>
                </a:lnTo>
                <a:lnTo>
                  <a:pt x="39701" y="40606"/>
                </a:lnTo>
                <a:lnTo>
                  <a:pt x="39701" y="40847"/>
                </a:lnTo>
                <a:lnTo>
                  <a:pt x="39701" y="41089"/>
                </a:lnTo>
                <a:lnTo>
                  <a:pt x="39762" y="41270"/>
                </a:lnTo>
                <a:lnTo>
                  <a:pt x="39882" y="41511"/>
                </a:lnTo>
                <a:lnTo>
                  <a:pt x="40003" y="41692"/>
                </a:lnTo>
                <a:lnTo>
                  <a:pt x="40184" y="41813"/>
                </a:lnTo>
                <a:lnTo>
                  <a:pt x="40425" y="41934"/>
                </a:lnTo>
                <a:lnTo>
                  <a:pt x="40606" y="41994"/>
                </a:lnTo>
                <a:lnTo>
                  <a:pt x="41089" y="41994"/>
                </a:lnTo>
                <a:lnTo>
                  <a:pt x="41270" y="41934"/>
                </a:lnTo>
                <a:lnTo>
                  <a:pt x="41511" y="41813"/>
                </a:lnTo>
                <a:lnTo>
                  <a:pt x="41692" y="41692"/>
                </a:lnTo>
                <a:lnTo>
                  <a:pt x="41813" y="41511"/>
                </a:lnTo>
                <a:lnTo>
                  <a:pt x="41934" y="41270"/>
                </a:lnTo>
                <a:lnTo>
                  <a:pt x="41994" y="41089"/>
                </a:lnTo>
                <a:lnTo>
                  <a:pt x="41994" y="40847"/>
                </a:lnTo>
                <a:lnTo>
                  <a:pt x="41994" y="40606"/>
                </a:lnTo>
                <a:lnTo>
                  <a:pt x="41934" y="40425"/>
                </a:lnTo>
                <a:lnTo>
                  <a:pt x="41813" y="40184"/>
                </a:lnTo>
                <a:lnTo>
                  <a:pt x="41692" y="40003"/>
                </a:lnTo>
                <a:lnTo>
                  <a:pt x="41511" y="39882"/>
                </a:lnTo>
                <a:lnTo>
                  <a:pt x="41270" y="39761"/>
                </a:lnTo>
                <a:lnTo>
                  <a:pt x="41089" y="39701"/>
                </a:lnTo>
                <a:close/>
                <a:moveTo>
                  <a:pt x="46399" y="39701"/>
                </a:moveTo>
                <a:lnTo>
                  <a:pt x="46218" y="39761"/>
                </a:lnTo>
                <a:lnTo>
                  <a:pt x="45976" y="39882"/>
                </a:lnTo>
                <a:lnTo>
                  <a:pt x="45795" y="40003"/>
                </a:lnTo>
                <a:lnTo>
                  <a:pt x="45674" y="40184"/>
                </a:lnTo>
                <a:lnTo>
                  <a:pt x="45554" y="40425"/>
                </a:lnTo>
                <a:lnTo>
                  <a:pt x="45493" y="40606"/>
                </a:lnTo>
                <a:lnTo>
                  <a:pt x="45493" y="40847"/>
                </a:lnTo>
                <a:lnTo>
                  <a:pt x="45493" y="41089"/>
                </a:lnTo>
                <a:lnTo>
                  <a:pt x="45554" y="41270"/>
                </a:lnTo>
                <a:lnTo>
                  <a:pt x="45674" y="41511"/>
                </a:lnTo>
                <a:lnTo>
                  <a:pt x="45795" y="41692"/>
                </a:lnTo>
                <a:lnTo>
                  <a:pt x="45976" y="41813"/>
                </a:lnTo>
                <a:lnTo>
                  <a:pt x="46218" y="41934"/>
                </a:lnTo>
                <a:lnTo>
                  <a:pt x="46399" y="41994"/>
                </a:lnTo>
                <a:lnTo>
                  <a:pt x="46881" y="41994"/>
                </a:lnTo>
                <a:lnTo>
                  <a:pt x="47062" y="41934"/>
                </a:lnTo>
                <a:lnTo>
                  <a:pt x="47304" y="41813"/>
                </a:lnTo>
                <a:lnTo>
                  <a:pt x="47485" y="41692"/>
                </a:lnTo>
                <a:lnTo>
                  <a:pt x="47605" y="41511"/>
                </a:lnTo>
                <a:lnTo>
                  <a:pt x="47726" y="41270"/>
                </a:lnTo>
                <a:lnTo>
                  <a:pt x="47786" y="41089"/>
                </a:lnTo>
                <a:lnTo>
                  <a:pt x="47786" y="40847"/>
                </a:lnTo>
                <a:lnTo>
                  <a:pt x="47786" y="40606"/>
                </a:lnTo>
                <a:lnTo>
                  <a:pt x="47726" y="40425"/>
                </a:lnTo>
                <a:lnTo>
                  <a:pt x="47605" y="40184"/>
                </a:lnTo>
                <a:lnTo>
                  <a:pt x="47485" y="40003"/>
                </a:lnTo>
                <a:lnTo>
                  <a:pt x="47304" y="39882"/>
                </a:lnTo>
                <a:lnTo>
                  <a:pt x="47062" y="39761"/>
                </a:lnTo>
                <a:lnTo>
                  <a:pt x="46881" y="39701"/>
                </a:lnTo>
                <a:close/>
                <a:moveTo>
                  <a:pt x="52191" y="39701"/>
                </a:moveTo>
                <a:lnTo>
                  <a:pt x="52010" y="39761"/>
                </a:lnTo>
                <a:lnTo>
                  <a:pt x="51768" y="39882"/>
                </a:lnTo>
                <a:lnTo>
                  <a:pt x="51587" y="40003"/>
                </a:lnTo>
                <a:lnTo>
                  <a:pt x="51467" y="40184"/>
                </a:lnTo>
                <a:lnTo>
                  <a:pt x="51346" y="40425"/>
                </a:lnTo>
                <a:lnTo>
                  <a:pt x="51286" y="40606"/>
                </a:lnTo>
                <a:lnTo>
                  <a:pt x="51286" y="40847"/>
                </a:lnTo>
                <a:lnTo>
                  <a:pt x="51286" y="41089"/>
                </a:lnTo>
                <a:lnTo>
                  <a:pt x="51346" y="41270"/>
                </a:lnTo>
                <a:lnTo>
                  <a:pt x="51467" y="41511"/>
                </a:lnTo>
                <a:lnTo>
                  <a:pt x="51587" y="41692"/>
                </a:lnTo>
                <a:lnTo>
                  <a:pt x="51768" y="41813"/>
                </a:lnTo>
                <a:lnTo>
                  <a:pt x="52010" y="41934"/>
                </a:lnTo>
                <a:lnTo>
                  <a:pt x="52191" y="41994"/>
                </a:lnTo>
                <a:lnTo>
                  <a:pt x="52673" y="41994"/>
                </a:lnTo>
                <a:lnTo>
                  <a:pt x="52854" y="41934"/>
                </a:lnTo>
                <a:lnTo>
                  <a:pt x="53096" y="41813"/>
                </a:lnTo>
                <a:lnTo>
                  <a:pt x="53277" y="41692"/>
                </a:lnTo>
                <a:lnTo>
                  <a:pt x="53397" y="41511"/>
                </a:lnTo>
                <a:lnTo>
                  <a:pt x="53518" y="41270"/>
                </a:lnTo>
                <a:lnTo>
                  <a:pt x="53578" y="41089"/>
                </a:lnTo>
                <a:lnTo>
                  <a:pt x="53578" y="40847"/>
                </a:lnTo>
                <a:lnTo>
                  <a:pt x="53578" y="40606"/>
                </a:lnTo>
                <a:lnTo>
                  <a:pt x="53518" y="40425"/>
                </a:lnTo>
                <a:lnTo>
                  <a:pt x="53397" y="40184"/>
                </a:lnTo>
                <a:lnTo>
                  <a:pt x="53277" y="40003"/>
                </a:lnTo>
                <a:lnTo>
                  <a:pt x="53096" y="39882"/>
                </a:lnTo>
                <a:lnTo>
                  <a:pt x="52854" y="39761"/>
                </a:lnTo>
                <a:lnTo>
                  <a:pt x="52673" y="39701"/>
                </a:lnTo>
                <a:close/>
                <a:moveTo>
                  <a:pt x="57983" y="39701"/>
                </a:moveTo>
                <a:lnTo>
                  <a:pt x="57802" y="39761"/>
                </a:lnTo>
                <a:lnTo>
                  <a:pt x="57561" y="39882"/>
                </a:lnTo>
                <a:lnTo>
                  <a:pt x="57380" y="40003"/>
                </a:lnTo>
                <a:lnTo>
                  <a:pt x="57259" y="40184"/>
                </a:lnTo>
                <a:lnTo>
                  <a:pt x="57138" y="40425"/>
                </a:lnTo>
                <a:lnTo>
                  <a:pt x="57078" y="40606"/>
                </a:lnTo>
                <a:lnTo>
                  <a:pt x="57078" y="40847"/>
                </a:lnTo>
                <a:lnTo>
                  <a:pt x="57078" y="41089"/>
                </a:lnTo>
                <a:lnTo>
                  <a:pt x="57138" y="41270"/>
                </a:lnTo>
                <a:lnTo>
                  <a:pt x="57259" y="41511"/>
                </a:lnTo>
                <a:lnTo>
                  <a:pt x="57380" y="41692"/>
                </a:lnTo>
                <a:lnTo>
                  <a:pt x="57561" y="41813"/>
                </a:lnTo>
                <a:lnTo>
                  <a:pt x="57802" y="41934"/>
                </a:lnTo>
                <a:lnTo>
                  <a:pt x="57983" y="41994"/>
                </a:lnTo>
                <a:lnTo>
                  <a:pt x="58466" y="41994"/>
                </a:lnTo>
                <a:lnTo>
                  <a:pt x="58647" y="41934"/>
                </a:lnTo>
                <a:lnTo>
                  <a:pt x="58888" y="41813"/>
                </a:lnTo>
                <a:lnTo>
                  <a:pt x="59069" y="41692"/>
                </a:lnTo>
                <a:lnTo>
                  <a:pt x="59190" y="41511"/>
                </a:lnTo>
                <a:lnTo>
                  <a:pt x="59310" y="41270"/>
                </a:lnTo>
                <a:lnTo>
                  <a:pt x="59371" y="41089"/>
                </a:lnTo>
                <a:lnTo>
                  <a:pt x="59371" y="40847"/>
                </a:lnTo>
                <a:lnTo>
                  <a:pt x="59371" y="40606"/>
                </a:lnTo>
                <a:lnTo>
                  <a:pt x="59310" y="40425"/>
                </a:lnTo>
                <a:lnTo>
                  <a:pt x="59190" y="40184"/>
                </a:lnTo>
                <a:lnTo>
                  <a:pt x="59069" y="40003"/>
                </a:lnTo>
                <a:lnTo>
                  <a:pt x="58888" y="39882"/>
                </a:lnTo>
                <a:lnTo>
                  <a:pt x="58647" y="39761"/>
                </a:lnTo>
                <a:lnTo>
                  <a:pt x="58466" y="39701"/>
                </a:lnTo>
                <a:close/>
                <a:moveTo>
                  <a:pt x="63775" y="39701"/>
                </a:moveTo>
                <a:lnTo>
                  <a:pt x="63594" y="39761"/>
                </a:lnTo>
                <a:lnTo>
                  <a:pt x="63353" y="39882"/>
                </a:lnTo>
                <a:lnTo>
                  <a:pt x="63172" y="40003"/>
                </a:lnTo>
                <a:lnTo>
                  <a:pt x="63051" y="40184"/>
                </a:lnTo>
                <a:lnTo>
                  <a:pt x="62931" y="40425"/>
                </a:lnTo>
                <a:lnTo>
                  <a:pt x="62870" y="40606"/>
                </a:lnTo>
                <a:lnTo>
                  <a:pt x="62870" y="40847"/>
                </a:lnTo>
                <a:lnTo>
                  <a:pt x="62870" y="41089"/>
                </a:lnTo>
                <a:lnTo>
                  <a:pt x="62931" y="41270"/>
                </a:lnTo>
                <a:lnTo>
                  <a:pt x="63051" y="41511"/>
                </a:lnTo>
                <a:lnTo>
                  <a:pt x="63172" y="41692"/>
                </a:lnTo>
                <a:lnTo>
                  <a:pt x="63353" y="41813"/>
                </a:lnTo>
                <a:lnTo>
                  <a:pt x="63594" y="41934"/>
                </a:lnTo>
                <a:lnTo>
                  <a:pt x="63775" y="41994"/>
                </a:lnTo>
                <a:lnTo>
                  <a:pt x="64258" y="41994"/>
                </a:lnTo>
                <a:lnTo>
                  <a:pt x="64439" y="41934"/>
                </a:lnTo>
                <a:lnTo>
                  <a:pt x="64680" y="41813"/>
                </a:lnTo>
                <a:lnTo>
                  <a:pt x="64861" y="41692"/>
                </a:lnTo>
                <a:lnTo>
                  <a:pt x="64982" y="41511"/>
                </a:lnTo>
                <a:lnTo>
                  <a:pt x="65103" y="41270"/>
                </a:lnTo>
                <a:lnTo>
                  <a:pt x="65163" y="41089"/>
                </a:lnTo>
                <a:lnTo>
                  <a:pt x="65163" y="40847"/>
                </a:lnTo>
                <a:lnTo>
                  <a:pt x="65163" y="40606"/>
                </a:lnTo>
                <a:lnTo>
                  <a:pt x="65103" y="40425"/>
                </a:lnTo>
                <a:lnTo>
                  <a:pt x="64982" y="40184"/>
                </a:lnTo>
                <a:lnTo>
                  <a:pt x="64861" y="40003"/>
                </a:lnTo>
                <a:lnTo>
                  <a:pt x="64680" y="39882"/>
                </a:lnTo>
                <a:lnTo>
                  <a:pt x="64439" y="39761"/>
                </a:lnTo>
                <a:lnTo>
                  <a:pt x="64258" y="39701"/>
                </a:lnTo>
                <a:close/>
                <a:moveTo>
                  <a:pt x="69567" y="39701"/>
                </a:moveTo>
                <a:lnTo>
                  <a:pt x="69386" y="39761"/>
                </a:lnTo>
                <a:lnTo>
                  <a:pt x="69145" y="39882"/>
                </a:lnTo>
                <a:lnTo>
                  <a:pt x="68964" y="40003"/>
                </a:lnTo>
                <a:lnTo>
                  <a:pt x="68843" y="40184"/>
                </a:lnTo>
                <a:lnTo>
                  <a:pt x="68723" y="40425"/>
                </a:lnTo>
                <a:lnTo>
                  <a:pt x="68662" y="40606"/>
                </a:lnTo>
                <a:lnTo>
                  <a:pt x="68662" y="40847"/>
                </a:lnTo>
                <a:lnTo>
                  <a:pt x="68662" y="41089"/>
                </a:lnTo>
                <a:lnTo>
                  <a:pt x="68723" y="41270"/>
                </a:lnTo>
                <a:lnTo>
                  <a:pt x="68843" y="41511"/>
                </a:lnTo>
                <a:lnTo>
                  <a:pt x="68964" y="41692"/>
                </a:lnTo>
                <a:lnTo>
                  <a:pt x="69145" y="41813"/>
                </a:lnTo>
                <a:lnTo>
                  <a:pt x="69386" y="41934"/>
                </a:lnTo>
                <a:lnTo>
                  <a:pt x="69567" y="41994"/>
                </a:lnTo>
                <a:lnTo>
                  <a:pt x="70050" y="41994"/>
                </a:lnTo>
                <a:lnTo>
                  <a:pt x="70231" y="41934"/>
                </a:lnTo>
                <a:lnTo>
                  <a:pt x="70472" y="41813"/>
                </a:lnTo>
                <a:lnTo>
                  <a:pt x="70653" y="41692"/>
                </a:lnTo>
                <a:lnTo>
                  <a:pt x="70774" y="41511"/>
                </a:lnTo>
                <a:lnTo>
                  <a:pt x="70895" y="41270"/>
                </a:lnTo>
                <a:lnTo>
                  <a:pt x="70955" y="41089"/>
                </a:lnTo>
                <a:lnTo>
                  <a:pt x="70955" y="40847"/>
                </a:lnTo>
                <a:lnTo>
                  <a:pt x="70955" y="40606"/>
                </a:lnTo>
                <a:lnTo>
                  <a:pt x="70895" y="40425"/>
                </a:lnTo>
                <a:lnTo>
                  <a:pt x="70774" y="40184"/>
                </a:lnTo>
                <a:lnTo>
                  <a:pt x="70653" y="40003"/>
                </a:lnTo>
                <a:lnTo>
                  <a:pt x="70472" y="39882"/>
                </a:lnTo>
                <a:lnTo>
                  <a:pt x="70231" y="39761"/>
                </a:lnTo>
                <a:lnTo>
                  <a:pt x="70050" y="39701"/>
                </a:lnTo>
                <a:close/>
                <a:moveTo>
                  <a:pt x="75360" y="39701"/>
                </a:moveTo>
                <a:lnTo>
                  <a:pt x="75179" y="39761"/>
                </a:lnTo>
                <a:lnTo>
                  <a:pt x="74937" y="39882"/>
                </a:lnTo>
                <a:lnTo>
                  <a:pt x="74756" y="40003"/>
                </a:lnTo>
                <a:lnTo>
                  <a:pt x="74636" y="40184"/>
                </a:lnTo>
                <a:lnTo>
                  <a:pt x="74515" y="40425"/>
                </a:lnTo>
                <a:lnTo>
                  <a:pt x="74455" y="40606"/>
                </a:lnTo>
                <a:lnTo>
                  <a:pt x="74455" y="40847"/>
                </a:lnTo>
                <a:lnTo>
                  <a:pt x="74455" y="41089"/>
                </a:lnTo>
                <a:lnTo>
                  <a:pt x="74515" y="41270"/>
                </a:lnTo>
                <a:lnTo>
                  <a:pt x="74636" y="41511"/>
                </a:lnTo>
                <a:lnTo>
                  <a:pt x="74756" y="41692"/>
                </a:lnTo>
                <a:lnTo>
                  <a:pt x="74937" y="41813"/>
                </a:lnTo>
                <a:lnTo>
                  <a:pt x="75179" y="41934"/>
                </a:lnTo>
                <a:lnTo>
                  <a:pt x="75360" y="41994"/>
                </a:lnTo>
                <a:lnTo>
                  <a:pt x="75722" y="41994"/>
                </a:lnTo>
                <a:lnTo>
                  <a:pt x="75903" y="39761"/>
                </a:lnTo>
                <a:lnTo>
                  <a:pt x="75601" y="39701"/>
                </a:lnTo>
                <a:close/>
                <a:moveTo>
                  <a:pt x="2957" y="42597"/>
                </a:moveTo>
                <a:lnTo>
                  <a:pt x="2776" y="42658"/>
                </a:lnTo>
                <a:lnTo>
                  <a:pt x="2534" y="42778"/>
                </a:lnTo>
                <a:lnTo>
                  <a:pt x="2353" y="42899"/>
                </a:lnTo>
                <a:lnTo>
                  <a:pt x="2233" y="43080"/>
                </a:lnTo>
                <a:lnTo>
                  <a:pt x="2112" y="43321"/>
                </a:lnTo>
                <a:lnTo>
                  <a:pt x="2052" y="43502"/>
                </a:lnTo>
                <a:lnTo>
                  <a:pt x="2052" y="43744"/>
                </a:lnTo>
                <a:lnTo>
                  <a:pt x="2052" y="43985"/>
                </a:lnTo>
                <a:lnTo>
                  <a:pt x="2112" y="44166"/>
                </a:lnTo>
                <a:lnTo>
                  <a:pt x="2233" y="44407"/>
                </a:lnTo>
                <a:lnTo>
                  <a:pt x="2353" y="44588"/>
                </a:lnTo>
                <a:lnTo>
                  <a:pt x="2534" y="44709"/>
                </a:lnTo>
                <a:lnTo>
                  <a:pt x="2776" y="44830"/>
                </a:lnTo>
                <a:lnTo>
                  <a:pt x="2957" y="44890"/>
                </a:lnTo>
                <a:lnTo>
                  <a:pt x="3439" y="44890"/>
                </a:lnTo>
                <a:lnTo>
                  <a:pt x="3620" y="44830"/>
                </a:lnTo>
                <a:lnTo>
                  <a:pt x="3862" y="44709"/>
                </a:lnTo>
                <a:lnTo>
                  <a:pt x="4043" y="44588"/>
                </a:lnTo>
                <a:lnTo>
                  <a:pt x="4164" y="44407"/>
                </a:lnTo>
                <a:lnTo>
                  <a:pt x="4284" y="44166"/>
                </a:lnTo>
                <a:lnTo>
                  <a:pt x="4345" y="43985"/>
                </a:lnTo>
                <a:lnTo>
                  <a:pt x="4345" y="43744"/>
                </a:lnTo>
                <a:lnTo>
                  <a:pt x="4345" y="43502"/>
                </a:lnTo>
                <a:lnTo>
                  <a:pt x="4284" y="43321"/>
                </a:lnTo>
                <a:lnTo>
                  <a:pt x="4164" y="43080"/>
                </a:lnTo>
                <a:lnTo>
                  <a:pt x="4043" y="42899"/>
                </a:lnTo>
                <a:lnTo>
                  <a:pt x="3862" y="42778"/>
                </a:lnTo>
                <a:lnTo>
                  <a:pt x="3620" y="42658"/>
                </a:lnTo>
                <a:lnTo>
                  <a:pt x="3439" y="42597"/>
                </a:lnTo>
                <a:close/>
                <a:moveTo>
                  <a:pt x="8749" y="42597"/>
                </a:moveTo>
                <a:lnTo>
                  <a:pt x="8568" y="42658"/>
                </a:lnTo>
                <a:lnTo>
                  <a:pt x="8327" y="42778"/>
                </a:lnTo>
                <a:lnTo>
                  <a:pt x="8146" y="42899"/>
                </a:lnTo>
                <a:lnTo>
                  <a:pt x="8025" y="43080"/>
                </a:lnTo>
                <a:lnTo>
                  <a:pt x="7904" y="43321"/>
                </a:lnTo>
                <a:lnTo>
                  <a:pt x="7844" y="43502"/>
                </a:lnTo>
                <a:lnTo>
                  <a:pt x="7844" y="43744"/>
                </a:lnTo>
                <a:lnTo>
                  <a:pt x="7844" y="43985"/>
                </a:lnTo>
                <a:lnTo>
                  <a:pt x="7904" y="44166"/>
                </a:lnTo>
                <a:lnTo>
                  <a:pt x="8025" y="44407"/>
                </a:lnTo>
                <a:lnTo>
                  <a:pt x="8146" y="44588"/>
                </a:lnTo>
                <a:lnTo>
                  <a:pt x="8327" y="44709"/>
                </a:lnTo>
                <a:lnTo>
                  <a:pt x="8568" y="44830"/>
                </a:lnTo>
                <a:lnTo>
                  <a:pt x="8749" y="44890"/>
                </a:lnTo>
                <a:lnTo>
                  <a:pt x="9232" y="44890"/>
                </a:lnTo>
                <a:lnTo>
                  <a:pt x="9413" y="44830"/>
                </a:lnTo>
                <a:lnTo>
                  <a:pt x="9654" y="44709"/>
                </a:lnTo>
                <a:lnTo>
                  <a:pt x="9835" y="44588"/>
                </a:lnTo>
                <a:lnTo>
                  <a:pt x="9956" y="44407"/>
                </a:lnTo>
                <a:lnTo>
                  <a:pt x="10076" y="44166"/>
                </a:lnTo>
                <a:lnTo>
                  <a:pt x="10137" y="43985"/>
                </a:lnTo>
                <a:lnTo>
                  <a:pt x="10137" y="43744"/>
                </a:lnTo>
                <a:lnTo>
                  <a:pt x="10137" y="43502"/>
                </a:lnTo>
                <a:lnTo>
                  <a:pt x="10076" y="43321"/>
                </a:lnTo>
                <a:lnTo>
                  <a:pt x="9956" y="43080"/>
                </a:lnTo>
                <a:lnTo>
                  <a:pt x="9835" y="42899"/>
                </a:lnTo>
                <a:lnTo>
                  <a:pt x="9654" y="42778"/>
                </a:lnTo>
                <a:lnTo>
                  <a:pt x="9413" y="42658"/>
                </a:lnTo>
                <a:lnTo>
                  <a:pt x="9232" y="42597"/>
                </a:lnTo>
                <a:close/>
                <a:moveTo>
                  <a:pt x="14541" y="42597"/>
                </a:moveTo>
                <a:lnTo>
                  <a:pt x="14360" y="42658"/>
                </a:lnTo>
                <a:lnTo>
                  <a:pt x="14119" y="42778"/>
                </a:lnTo>
                <a:lnTo>
                  <a:pt x="13938" y="42899"/>
                </a:lnTo>
                <a:lnTo>
                  <a:pt x="13817" y="43080"/>
                </a:lnTo>
                <a:lnTo>
                  <a:pt x="13697" y="43321"/>
                </a:lnTo>
                <a:lnTo>
                  <a:pt x="13636" y="43502"/>
                </a:lnTo>
                <a:lnTo>
                  <a:pt x="13636" y="43744"/>
                </a:lnTo>
                <a:lnTo>
                  <a:pt x="13636" y="43985"/>
                </a:lnTo>
                <a:lnTo>
                  <a:pt x="13697" y="44166"/>
                </a:lnTo>
                <a:lnTo>
                  <a:pt x="13817" y="44407"/>
                </a:lnTo>
                <a:lnTo>
                  <a:pt x="13938" y="44588"/>
                </a:lnTo>
                <a:lnTo>
                  <a:pt x="14119" y="44709"/>
                </a:lnTo>
                <a:lnTo>
                  <a:pt x="14360" y="44830"/>
                </a:lnTo>
                <a:lnTo>
                  <a:pt x="14541" y="44890"/>
                </a:lnTo>
                <a:lnTo>
                  <a:pt x="15024" y="44890"/>
                </a:lnTo>
                <a:lnTo>
                  <a:pt x="15205" y="44830"/>
                </a:lnTo>
                <a:lnTo>
                  <a:pt x="15446" y="44709"/>
                </a:lnTo>
                <a:lnTo>
                  <a:pt x="15627" y="44588"/>
                </a:lnTo>
                <a:lnTo>
                  <a:pt x="15748" y="44407"/>
                </a:lnTo>
                <a:lnTo>
                  <a:pt x="15869" y="44166"/>
                </a:lnTo>
                <a:lnTo>
                  <a:pt x="15929" y="43985"/>
                </a:lnTo>
                <a:lnTo>
                  <a:pt x="15929" y="43744"/>
                </a:lnTo>
                <a:lnTo>
                  <a:pt x="15929" y="43502"/>
                </a:lnTo>
                <a:lnTo>
                  <a:pt x="15869" y="43321"/>
                </a:lnTo>
                <a:lnTo>
                  <a:pt x="15748" y="43080"/>
                </a:lnTo>
                <a:lnTo>
                  <a:pt x="15627" y="42899"/>
                </a:lnTo>
                <a:lnTo>
                  <a:pt x="15446" y="42778"/>
                </a:lnTo>
                <a:lnTo>
                  <a:pt x="15205" y="42658"/>
                </a:lnTo>
                <a:lnTo>
                  <a:pt x="15024" y="42597"/>
                </a:lnTo>
                <a:close/>
                <a:moveTo>
                  <a:pt x="20333" y="42597"/>
                </a:moveTo>
                <a:lnTo>
                  <a:pt x="20152" y="42658"/>
                </a:lnTo>
                <a:lnTo>
                  <a:pt x="19911" y="42778"/>
                </a:lnTo>
                <a:lnTo>
                  <a:pt x="19730" y="42899"/>
                </a:lnTo>
                <a:lnTo>
                  <a:pt x="19609" y="43080"/>
                </a:lnTo>
                <a:lnTo>
                  <a:pt x="19489" y="43321"/>
                </a:lnTo>
                <a:lnTo>
                  <a:pt x="19428" y="43502"/>
                </a:lnTo>
                <a:lnTo>
                  <a:pt x="19428" y="43744"/>
                </a:lnTo>
                <a:lnTo>
                  <a:pt x="19428" y="43985"/>
                </a:lnTo>
                <a:lnTo>
                  <a:pt x="19489" y="44166"/>
                </a:lnTo>
                <a:lnTo>
                  <a:pt x="19609" y="44407"/>
                </a:lnTo>
                <a:lnTo>
                  <a:pt x="19730" y="44588"/>
                </a:lnTo>
                <a:lnTo>
                  <a:pt x="19911" y="44709"/>
                </a:lnTo>
                <a:lnTo>
                  <a:pt x="20152" y="44830"/>
                </a:lnTo>
                <a:lnTo>
                  <a:pt x="20333" y="44890"/>
                </a:lnTo>
                <a:lnTo>
                  <a:pt x="20816" y="44890"/>
                </a:lnTo>
                <a:lnTo>
                  <a:pt x="20997" y="44830"/>
                </a:lnTo>
                <a:lnTo>
                  <a:pt x="21239" y="44709"/>
                </a:lnTo>
                <a:lnTo>
                  <a:pt x="21420" y="44588"/>
                </a:lnTo>
                <a:lnTo>
                  <a:pt x="21540" y="44407"/>
                </a:lnTo>
                <a:lnTo>
                  <a:pt x="21661" y="44166"/>
                </a:lnTo>
                <a:lnTo>
                  <a:pt x="21721" y="43985"/>
                </a:lnTo>
                <a:lnTo>
                  <a:pt x="21721" y="43744"/>
                </a:lnTo>
                <a:lnTo>
                  <a:pt x="21721" y="43502"/>
                </a:lnTo>
                <a:lnTo>
                  <a:pt x="21661" y="43321"/>
                </a:lnTo>
                <a:lnTo>
                  <a:pt x="21540" y="43080"/>
                </a:lnTo>
                <a:lnTo>
                  <a:pt x="21420" y="42899"/>
                </a:lnTo>
                <a:lnTo>
                  <a:pt x="21239" y="42778"/>
                </a:lnTo>
                <a:lnTo>
                  <a:pt x="20997" y="42658"/>
                </a:lnTo>
                <a:lnTo>
                  <a:pt x="20816" y="42597"/>
                </a:lnTo>
                <a:close/>
                <a:moveTo>
                  <a:pt x="26126" y="42597"/>
                </a:moveTo>
                <a:lnTo>
                  <a:pt x="25945" y="42658"/>
                </a:lnTo>
                <a:lnTo>
                  <a:pt x="25703" y="42778"/>
                </a:lnTo>
                <a:lnTo>
                  <a:pt x="25522" y="42899"/>
                </a:lnTo>
                <a:lnTo>
                  <a:pt x="25402" y="43080"/>
                </a:lnTo>
                <a:lnTo>
                  <a:pt x="25281" y="43321"/>
                </a:lnTo>
                <a:lnTo>
                  <a:pt x="25221" y="43502"/>
                </a:lnTo>
                <a:lnTo>
                  <a:pt x="25221" y="43744"/>
                </a:lnTo>
                <a:lnTo>
                  <a:pt x="25221" y="43985"/>
                </a:lnTo>
                <a:lnTo>
                  <a:pt x="25281" y="44166"/>
                </a:lnTo>
                <a:lnTo>
                  <a:pt x="25402" y="44407"/>
                </a:lnTo>
                <a:lnTo>
                  <a:pt x="25522" y="44588"/>
                </a:lnTo>
                <a:lnTo>
                  <a:pt x="25703" y="44709"/>
                </a:lnTo>
                <a:lnTo>
                  <a:pt x="25945" y="44830"/>
                </a:lnTo>
                <a:lnTo>
                  <a:pt x="26126" y="44890"/>
                </a:lnTo>
                <a:lnTo>
                  <a:pt x="26608" y="44890"/>
                </a:lnTo>
                <a:lnTo>
                  <a:pt x="26789" y="44830"/>
                </a:lnTo>
                <a:lnTo>
                  <a:pt x="27031" y="44709"/>
                </a:lnTo>
                <a:lnTo>
                  <a:pt x="27212" y="44588"/>
                </a:lnTo>
                <a:lnTo>
                  <a:pt x="27332" y="44407"/>
                </a:lnTo>
                <a:lnTo>
                  <a:pt x="27453" y="44166"/>
                </a:lnTo>
                <a:lnTo>
                  <a:pt x="27513" y="43985"/>
                </a:lnTo>
                <a:lnTo>
                  <a:pt x="27513" y="43744"/>
                </a:lnTo>
                <a:lnTo>
                  <a:pt x="27513" y="43502"/>
                </a:lnTo>
                <a:lnTo>
                  <a:pt x="27453" y="43321"/>
                </a:lnTo>
                <a:lnTo>
                  <a:pt x="27332" y="43080"/>
                </a:lnTo>
                <a:lnTo>
                  <a:pt x="27212" y="42899"/>
                </a:lnTo>
                <a:lnTo>
                  <a:pt x="27031" y="42778"/>
                </a:lnTo>
                <a:lnTo>
                  <a:pt x="26789" y="42658"/>
                </a:lnTo>
                <a:lnTo>
                  <a:pt x="26608" y="42597"/>
                </a:lnTo>
                <a:close/>
                <a:moveTo>
                  <a:pt x="31918" y="42597"/>
                </a:moveTo>
                <a:lnTo>
                  <a:pt x="31737" y="42658"/>
                </a:lnTo>
                <a:lnTo>
                  <a:pt x="31496" y="42778"/>
                </a:lnTo>
                <a:lnTo>
                  <a:pt x="31315" y="42899"/>
                </a:lnTo>
                <a:lnTo>
                  <a:pt x="31194" y="43080"/>
                </a:lnTo>
                <a:lnTo>
                  <a:pt x="31073" y="43321"/>
                </a:lnTo>
                <a:lnTo>
                  <a:pt x="31013" y="43502"/>
                </a:lnTo>
                <a:lnTo>
                  <a:pt x="31013" y="43744"/>
                </a:lnTo>
                <a:lnTo>
                  <a:pt x="31013" y="43985"/>
                </a:lnTo>
                <a:lnTo>
                  <a:pt x="31073" y="44166"/>
                </a:lnTo>
                <a:lnTo>
                  <a:pt x="31194" y="44407"/>
                </a:lnTo>
                <a:lnTo>
                  <a:pt x="31315" y="44588"/>
                </a:lnTo>
                <a:lnTo>
                  <a:pt x="31496" y="44709"/>
                </a:lnTo>
                <a:lnTo>
                  <a:pt x="31737" y="44830"/>
                </a:lnTo>
                <a:lnTo>
                  <a:pt x="31918" y="44890"/>
                </a:lnTo>
                <a:lnTo>
                  <a:pt x="32401" y="44890"/>
                </a:lnTo>
                <a:lnTo>
                  <a:pt x="32582" y="44830"/>
                </a:lnTo>
                <a:lnTo>
                  <a:pt x="32823" y="44709"/>
                </a:lnTo>
                <a:lnTo>
                  <a:pt x="33004" y="44588"/>
                </a:lnTo>
                <a:lnTo>
                  <a:pt x="33125" y="44407"/>
                </a:lnTo>
                <a:lnTo>
                  <a:pt x="33245" y="44166"/>
                </a:lnTo>
                <a:lnTo>
                  <a:pt x="33306" y="43985"/>
                </a:lnTo>
                <a:lnTo>
                  <a:pt x="33306" y="43744"/>
                </a:lnTo>
                <a:lnTo>
                  <a:pt x="33306" y="43502"/>
                </a:lnTo>
                <a:lnTo>
                  <a:pt x="33245" y="43321"/>
                </a:lnTo>
                <a:lnTo>
                  <a:pt x="33125" y="43080"/>
                </a:lnTo>
                <a:lnTo>
                  <a:pt x="33004" y="42899"/>
                </a:lnTo>
                <a:lnTo>
                  <a:pt x="32823" y="42778"/>
                </a:lnTo>
                <a:lnTo>
                  <a:pt x="32582" y="42658"/>
                </a:lnTo>
                <a:lnTo>
                  <a:pt x="32401" y="42597"/>
                </a:lnTo>
                <a:close/>
                <a:moveTo>
                  <a:pt x="37710" y="42597"/>
                </a:moveTo>
                <a:lnTo>
                  <a:pt x="37529" y="42658"/>
                </a:lnTo>
                <a:lnTo>
                  <a:pt x="37288" y="42778"/>
                </a:lnTo>
                <a:lnTo>
                  <a:pt x="37107" y="42899"/>
                </a:lnTo>
                <a:lnTo>
                  <a:pt x="36986" y="43080"/>
                </a:lnTo>
                <a:lnTo>
                  <a:pt x="36865" y="43321"/>
                </a:lnTo>
                <a:lnTo>
                  <a:pt x="36805" y="43502"/>
                </a:lnTo>
                <a:lnTo>
                  <a:pt x="36805" y="43744"/>
                </a:lnTo>
                <a:lnTo>
                  <a:pt x="36805" y="43985"/>
                </a:lnTo>
                <a:lnTo>
                  <a:pt x="36865" y="44166"/>
                </a:lnTo>
                <a:lnTo>
                  <a:pt x="36986" y="44407"/>
                </a:lnTo>
                <a:lnTo>
                  <a:pt x="37107" y="44588"/>
                </a:lnTo>
                <a:lnTo>
                  <a:pt x="37288" y="44709"/>
                </a:lnTo>
                <a:lnTo>
                  <a:pt x="37529" y="44830"/>
                </a:lnTo>
                <a:lnTo>
                  <a:pt x="37710" y="44890"/>
                </a:lnTo>
                <a:lnTo>
                  <a:pt x="38193" y="44890"/>
                </a:lnTo>
                <a:lnTo>
                  <a:pt x="38374" y="44830"/>
                </a:lnTo>
                <a:lnTo>
                  <a:pt x="38615" y="44709"/>
                </a:lnTo>
                <a:lnTo>
                  <a:pt x="38796" y="44588"/>
                </a:lnTo>
                <a:lnTo>
                  <a:pt x="38917" y="44407"/>
                </a:lnTo>
                <a:lnTo>
                  <a:pt x="39038" y="44166"/>
                </a:lnTo>
                <a:lnTo>
                  <a:pt x="39098" y="43985"/>
                </a:lnTo>
                <a:lnTo>
                  <a:pt x="39098" y="43744"/>
                </a:lnTo>
                <a:lnTo>
                  <a:pt x="39098" y="43502"/>
                </a:lnTo>
                <a:lnTo>
                  <a:pt x="39038" y="43321"/>
                </a:lnTo>
                <a:lnTo>
                  <a:pt x="38917" y="43080"/>
                </a:lnTo>
                <a:lnTo>
                  <a:pt x="38796" y="42899"/>
                </a:lnTo>
                <a:lnTo>
                  <a:pt x="38615" y="42778"/>
                </a:lnTo>
                <a:lnTo>
                  <a:pt x="38374" y="42658"/>
                </a:lnTo>
                <a:lnTo>
                  <a:pt x="38193" y="42597"/>
                </a:lnTo>
                <a:close/>
                <a:moveTo>
                  <a:pt x="43502" y="42597"/>
                </a:moveTo>
                <a:lnTo>
                  <a:pt x="43321" y="42658"/>
                </a:lnTo>
                <a:lnTo>
                  <a:pt x="43080" y="42778"/>
                </a:lnTo>
                <a:lnTo>
                  <a:pt x="42899" y="42899"/>
                </a:lnTo>
                <a:lnTo>
                  <a:pt x="42778" y="43080"/>
                </a:lnTo>
                <a:lnTo>
                  <a:pt x="42658" y="43321"/>
                </a:lnTo>
                <a:lnTo>
                  <a:pt x="42597" y="43502"/>
                </a:lnTo>
                <a:lnTo>
                  <a:pt x="42597" y="43744"/>
                </a:lnTo>
                <a:lnTo>
                  <a:pt x="42597" y="43985"/>
                </a:lnTo>
                <a:lnTo>
                  <a:pt x="42658" y="44166"/>
                </a:lnTo>
                <a:lnTo>
                  <a:pt x="42778" y="44407"/>
                </a:lnTo>
                <a:lnTo>
                  <a:pt x="42899" y="44588"/>
                </a:lnTo>
                <a:lnTo>
                  <a:pt x="43080" y="44709"/>
                </a:lnTo>
                <a:lnTo>
                  <a:pt x="43321" y="44830"/>
                </a:lnTo>
                <a:lnTo>
                  <a:pt x="43502" y="44890"/>
                </a:lnTo>
                <a:lnTo>
                  <a:pt x="43985" y="44890"/>
                </a:lnTo>
                <a:lnTo>
                  <a:pt x="44166" y="44830"/>
                </a:lnTo>
                <a:lnTo>
                  <a:pt x="44407" y="44709"/>
                </a:lnTo>
                <a:lnTo>
                  <a:pt x="44588" y="44588"/>
                </a:lnTo>
                <a:lnTo>
                  <a:pt x="44709" y="44407"/>
                </a:lnTo>
                <a:lnTo>
                  <a:pt x="44830" y="44166"/>
                </a:lnTo>
                <a:lnTo>
                  <a:pt x="44890" y="43985"/>
                </a:lnTo>
                <a:lnTo>
                  <a:pt x="44890" y="43744"/>
                </a:lnTo>
                <a:lnTo>
                  <a:pt x="44890" y="43502"/>
                </a:lnTo>
                <a:lnTo>
                  <a:pt x="44830" y="43321"/>
                </a:lnTo>
                <a:lnTo>
                  <a:pt x="44709" y="43080"/>
                </a:lnTo>
                <a:lnTo>
                  <a:pt x="44588" y="42899"/>
                </a:lnTo>
                <a:lnTo>
                  <a:pt x="44407" y="42778"/>
                </a:lnTo>
                <a:lnTo>
                  <a:pt x="44166" y="42658"/>
                </a:lnTo>
                <a:lnTo>
                  <a:pt x="43985" y="42597"/>
                </a:lnTo>
                <a:close/>
                <a:moveTo>
                  <a:pt x="49295" y="42597"/>
                </a:moveTo>
                <a:lnTo>
                  <a:pt x="49114" y="42658"/>
                </a:lnTo>
                <a:lnTo>
                  <a:pt x="48872" y="42778"/>
                </a:lnTo>
                <a:lnTo>
                  <a:pt x="48691" y="42899"/>
                </a:lnTo>
                <a:lnTo>
                  <a:pt x="48571" y="43080"/>
                </a:lnTo>
                <a:lnTo>
                  <a:pt x="48450" y="43321"/>
                </a:lnTo>
                <a:lnTo>
                  <a:pt x="48390" y="43502"/>
                </a:lnTo>
                <a:lnTo>
                  <a:pt x="48390" y="43744"/>
                </a:lnTo>
                <a:lnTo>
                  <a:pt x="48390" y="43985"/>
                </a:lnTo>
                <a:lnTo>
                  <a:pt x="48450" y="44166"/>
                </a:lnTo>
                <a:lnTo>
                  <a:pt x="48571" y="44407"/>
                </a:lnTo>
                <a:lnTo>
                  <a:pt x="48691" y="44588"/>
                </a:lnTo>
                <a:lnTo>
                  <a:pt x="48872" y="44709"/>
                </a:lnTo>
                <a:lnTo>
                  <a:pt x="49114" y="44830"/>
                </a:lnTo>
                <a:lnTo>
                  <a:pt x="49295" y="44890"/>
                </a:lnTo>
                <a:lnTo>
                  <a:pt x="49777" y="44890"/>
                </a:lnTo>
                <a:lnTo>
                  <a:pt x="49958" y="44830"/>
                </a:lnTo>
                <a:lnTo>
                  <a:pt x="50200" y="44709"/>
                </a:lnTo>
                <a:lnTo>
                  <a:pt x="50381" y="44588"/>
                </a:lnTo>
                <a:lnTo>
                  <a:pt x="50501" y="44407"/>
                </a:lnTo>
                <a:lnTo>
                  <a:pt x="50622" y="44166"/>
                </a:lnTo>
                <a:lnTo>
                  <a:pt x="50682" y="43985"/>
                </a:lnTo>
                <a:lnTo>
                  <a:pt x="50682" y="43744"/>
                </a:lnTo>
                <a:lnTo>
                  <a:pt x="50682" y="43502"/>
                </a:lnTo>
                <a:lnTo>
                  <a:pt x="50622" y="43321"/>
                </a:lnTo>
                <a:lnTo>
                  <a:pt x="50501" y="43080"/>
                </a:lnTo>
                <a:lnTo>
                  <a:pt x="50381" y="42899"/>
                </a:lnTo>
                <a:lnTo>
                  <a:pt x="50200" y="42778"/>
                </a:lnTo>
                <a:lnTo>
                  <a:pt x="49958" y="42658"/>
                </a:lnTo>
                <a:lnTo>
                  <a:pt x="49777" y="42597"/>
                </a:lnTo>
                <a:close/>
                <a:moveTo>
                  <a:pt x="55087" y="42597"/>
                </a:moveTo>
                <a:lnTo>
                  <a:pt x="54906" y="42658"/>
                </a:lnTo>
                <a:lnTo>
                  <a:pt x="54665" y="42778"/>
                </a:lnTo>
                <a:lnTo>
                  <a:pt x="54483" y="42899"/>
                </a:lnTo>
                <a:lnTo>
                  <a:pt x="54363" y="43080"/>
                </a:lnTo>
                <a:lnTo>
                  <a:pt x="54242" y="43321"/>
                </a:lnTo>
                <a:lnTo>
                  <a:pt x="54182" y="43502"/>
                </a:lnTo>
                <a:lnTo>
                  <a:pt x="54182" y="43744"/>
                </a:lnTo>
                <a:lnTo>
                  <a:pt x="54182" y="43985"/>
                </a:lnTo>
                <a:lnTo>
                  <a:pt x="54242" y="44166"/>
                </a:lnTo>
                <a:lnTo>
                  <a:pt x="54363" y="44407"/>
                </a:lnTo>
                <a:lnTo>
                  <a:pt x="54483" y="44588"/>
                </a:lnTo>
                <a:lnTo>
                  <a:pt x="54665" y="44709"/>
                </a:lnTo>
                <a:lnTo>
                  <a:pt x="54906" y="44830"/>
                </a:lnTo>
                <a:lnTo>
                  <a:pt x="55087" y="44890"/>
                </a:lnTo>
                <a:lnTo>
                  <a:pt x="55570" y="44890"/>
                </a:lnTo>
                <a:lnTo>
                  <a:pt x="55751" y="44830"/>
                </a:lnTo>
                <a:lnTo>
                  <a:pt x="55992" y="44709"/>
                </a:lnTo>
                <a:lnTo>
                  <a:pt x="56173" y="44588"/>
                </a:lnTo>
                <a:lnTo>
                  <a:pt x="56294" y="44407"/>
                </a:lnTo>
                <a:lnTo>
                  <a:pt x="56414" y="44166"/>
                </a:lnTo>
                <a:lnTo>
                  <a:pt x="56475" y="43985"/>
                </a:lnTo>
                <a:lnTo>
                  <a:pt x="56475" y="43744"/>
                </a:lnTo>
                <a:lnTo>
                  <a:pt x="56475" y="43502"/>
                </a:lnTo>
                <a:lnTo>
                  <a:pt x="56414" y="43321"/>
                </a:lnTo>
                <a:lnTo>
                  <a:pt x="56294" y="43080"/>
                </a:lnTo>
                <a:lnTo>
                  <a:pt x="56173" y="42899"/>
                </a:lnTo>
                <a:lnTo>
                  <a:pt x="55992" y="42778"/>
                </a:lnTo>
                <a:lnTo>
                  <a:pt x="55751" y="42658"/>
                </a:lnTo>
                <a:lnTo>
                  <a:pt x="55570" y="42597"/>
                </a:lnTo>
                <a:close/>
                <a:moveTo>
                  <a:pt x="60879" y="42597"/>
                </a:moveTo>
                <a:lnTo>
                  <a:pt x="60698" y="42658"/>
                </a:lnTo>
                <a:lnTo>
                  <a:pt x="60457" y="42778"/>
                </a:lnTo>
                <a:lnTo>
                  <a:pt x="60276" y="42899"/>
                </a:lnTo>
                <a:lnTo>
                  <a:pt x="60155" y="43080"/>
                </a:lnTo>
                <a:lnTo>
                  <a:pt x="60034" y="43321"/>
                </a:lnTo>
                <a:lnTo>
                  <a:pt x="59974" y="43502"/>
                </a:lnTo>
                <a:lnTo>
                  <a:pt x="59974" y="43744"/>
                </a:lnTo>
                <a:lnTo>
                  <a:pt x="59974" y="43985"/>
                </a:lnTo>
                <a:lnTo>
                  <a:pt x="60034" y="44166"/>
                </a:lnTo>
                <a:lnTo>
                  <a:pt x="60155" y="44407"/>
                </a:lnTo>
                <a:lnTo>
                  <a:pt x="60276" y="44588"/>
                </a:lnTo>
                <a:lnTo>
                  <a:pt x="60457" y="44709"/>
                </a:lnTo>
                <a:lnTo>
                  <a:pt x="60698" y="44830"/>
                </a:lnTo>
                <a:lnTo>
                  <a:pt x="60879" y="44890"/>
                </a:lnTo>
                <a:lnTo>
                  <a:pt x="61362" y="44890"/>
                </a:lnTo>
                <a:lnTo>
                  <a:pt x="61543" y="44830"/>
                </a:lnTo>
                <a:lnTo>
                  <a:pt x="61784" y="44709"/>
                </a:lnTo>
                <a:lnTo>
                  <a:pt x="61965" y="44588"/>
                </a:lnTo>
                <a:lnTo>
                  <a:pt x="62086" y="44407"/>
                </a:lnTo>
                <a:lnTo>
                  <a:pt x="62206" y="44166"/>
                </a:lnTo>
                <a:lnTo>
                  <a:pt x="62267" y="43985"/>
                </a:lnTo>
                <a:lnTo>
                  <a:pt x="62267" y="43744"/>
                </a:lnTo>
                <a:lnTo>
                  <a:pt x="62267" y="43502"/>
                </a:lnTo>
                <a:lnTo>
                  <a:pt x="62206" y="43321"/>
                </a:lnTo>
                <a:lnTo>
                  <a:pt x="62086" y="43080"/>
                </a:lnTo>
                <a:lnTo>
                  <a:pt x="61965" y="42899"/>
                </a:lnTo>
                <a:lnTo>
                  <a:pt x="61784" y="42778"/>
                </a:lnTo>
                <a:lnTo>
                  <a:pt x="61543" y="42658"/>
                </a:lnTo>
                <a:lnTo>
                  <a:pt x="61362" y="42597"/>
                </a:lnTo>
                <a:close/>
                <a:moveTo>
                  <a:pt x="66671" y="42597"/>
                </a:moveTo>
                <a:lnTo>
                  <a:pt x="66490" y="42658"/>
                </a:lnTo>
                <a:lnTo>
                  <a:pt x="66249" y="42778"/>
                </a:lnTo>
                <a:lnTo>
                  <a:pt x="66068" y="42899"/>
                </a:lnTo>
                <a:lnTo>
                  <a:pt x="65947" y="43080"/>
                </a:lnTo>
                <a:lnTo>
                  <a:pt x="65827" y="43321"/>
                </a:lnTo>
                <a:lnTo>
                  <a:pt x="65766" y="43502"/>
                </a:lnTo>
                <a:lnTo>
                  <a:pt x="65766" y="43744"/>
                </a:lnTo>
                <a:lnTo>
                  <a:pt x="65766" y="43985"/>
                </a:lnTo>
                <a:lnTo>
                  <a:pt x="65827" y="44166"/>
                </a:lnTo>
                <a:lnTo>
                  <a:pt x="65947" y="44407"/>
                </a:lnTo>
                <a:lnTo>
                  <a:pt x="66068" y="44588"/>
                </a:lnTo>
                <a:lnTo>
                  <a:pt x="66249" y="44709"/>
                </a:lnTo>
                <a:lnTo>
                  <a:pt x="66490" y="44830"/>
                </a:lnTo>
                <a:lnTo>
                  <a:pt x="66671" y="44890"/>
                </a:lnTo>
                <a:lnTo>
                  <a:pt x="67154" y="44890"/>
                </a:lnTo>
                <a:lnTo>
                  <a:pt x="67335" y="44830"/>
                </a:lnTo>
                <a:lnTo>
                  <a:pt x="67576" y="44709"/>
                </a:lnTo>
                <a:lnTo>
                  <a:pt x="67757" y="44588"/>
                </a:lnTo>
                <a:lnTo>
                  <a:pt x="67878" y="44407"/>
                </a:lnTo>
                <a:lnTo>
                  <a:pt x="67999" y="44166"/>
                </a:lnTo>
                <a:lnTo>
                  <a:pt x="68059" y="43985"/>
                </a:lnTo>
                <a:lnTo>
                  <a:pt x="68059" y="43744"/>
                </a:lnTo>
                <a:lnTo>
                  <a:pt x="68059" y="43502"/>
                </a:lnTo>
                <a:lnTo>
                  <a:pt x="67999" y="43321"/>
                </a:lnTo>
                <a:lnTo>
                  <a:pt x="67878" y="43080"/>
                </a:lnTo>
                <a:lnTo>
                  <a:pt x="67757" y="42899"/>
                </a:lnTo>
                <a:lnTo>
                  <a:pt x="67576" y="42778"/>
                </a:lnTo>
                <a:lnTo>
                  <a:pt x="67335" y="42658"/>
                </a:lnTo>
                <a:lnTo>
                  <a:pt x="67154" y="42597"/>
                </a:lnTo>
                <a:close/>
                <a:moveTo>
                  <a:pt x="72464" y="42597"/>
                </a:moveTo>
                <a:lnTo>
                  <a:pt x="72283" y="42658"/>
                </a:lnTo>
                <a:lnTo>
                  <a:pt x="72041" y="42778"/>
                </a:lnTo>
                <a:lnTo>
                  <a:pt x="71860" y="42899"/>
                </a:lnTo>
                <a:lnTo>
                  <a:pt x="71740" y="43080"/>
                </a:lnTo>
                <a:lnTo>
                  <a:pt x="71619" y="43321"/>
                </a:lnTo>
                <a:lnTo>
                  <a:pt x="71559" y="43502"/>
                </a:lnTo>
                <a:lnTo>
                  <a:pt x="71559" y="43744"/>
                </a:lnTo>
                <a:lnTo>
                  <a:pt x="71559" y="43985"/>
                </a:lnTo>
                <a:lnTo>
                  <a:pt x="71619" y="44166"/>
                </a:lnTo>
                <a:lnTo>
                  <a:pt x="71740" y="44407"/>
                </a:lnTo>
                <a:lnTo>
                  <a:pt x="71860" y="44588"/>
                </a:lnTo>
                <a:lnTo>
                  <a:pt x="72041" y="44709"/>
                </a:lnTo>
                <a:lnTo>
                  <a:pt x="72283" y="44830"/>
                </a:lnTo>
                <a:lnTo>
                  <a:pt x="72464" y="44890"/>
                </a:lnTo>
                <a:lnTo>
                  <a:pt x="72946" y="44890"/>
                </a:lnTo>
                <a:lnTo>
                  <a:pt x="73127" y="44830"/>
                </a:lnTo>
                <a:lnTo>
                  <a:pt x="73369" y="44709"/>
                </a:lnTo>
                <a:lnTo>
                  <a:pt x="73550" y="44588"/>
                </a:lnTo>
                <a:lnTo>
                  <a:pt x="73670" y="44407"/>
                </a:lnTo>
                <a:lnTo>
                  <a:pt x="73791" y="44166"/>
                </a:lnTo>
                <a:lnTo>
                  <a:pt x="73851" y="43985"/>
                </a:lnTo>
                <a:lnTo>
                  <a:pt x="73851" y="43744"/>
                </a:lnTo>
                <a:lnTo>
                  <a:pt x="73851" y="43502"/>
                </a:lnTo>
                <a:lnTo>
                  <a:pt x="73791" y="43321"/>
                </a:lnTo>
                <a:lnTo>
                  <a:pt x="73670" y="43080"/>
                </a:lnTo>
                <a:lnTo>
                  <a:pt x="73550" y="42899"/>
                </a:lnTo>
                <a:lnTo>
                  <a:pt x="73369" y="42778"/>
                </a:lnTo>
                <a:lnTo>
                  <a:pt x="73127" y="42658"/>
                </a:lnTo>
                <a:lnTo>
                  <a:pt x="72946" y="42597"/>
                </a:lnTo>
                <a:close/>
                <a:moveTo>
                  <a:pt x="724" y="45554"/>
                </a:moveTo>
                <a:lnTo>
                  <a:pt x="1147" y="47424"/>
                </a:lnTo>
                <a:lnTo>
                  <a:pt x="1267" y="47243"/>
                </a:lnTo>
                <a:lnTo>
                  <a:pt x="1388" y="47062"/>
                </a:lnTo>
                <a:lnTo>
                  <a:pt x="1448" y="46881"/>
                </a:lnTo>
                <a:lnTo>
                  <a:pt x="1448" y="46640"/>
                </a:lnTo>
                <a:lnTo>
                  <a:pt x="1388" y="46278"/>
                </a:lnTo>
                <a:lnTo>
                  <a:pt x="1267" y="45976"/>
                </a:lnTo>
                <a:lnTo>
                  <a:pt x="1026" y="45735"/>
                </a:lnTo>
                <a:lnTo>
                  <a:pt x="724" y="45554"/>
                </a:lnTo>
                <a:close/>
                <a:moveTo>
                  <a:pt x="75179" y="45554"/>
                </a:moveTo>
                <a:lnTo>
                  <a:pt x="74877" y="45735"/>
                </a:lnTo>
                <a:lnTo>
                  <a:pt x="74636" y="45976"/>
                </a:lnTo>
                <a:lnTo>
                  <a:pt x="74515" y="46278"/>
                </a:lnTo>
                <a:lnTo>
                  <a:pt x="74455" y="46640"/>
                </a:lnTo>
                <a:lnTo>
                  <a:pt x="74455" y="46881"/>
                </a:lnTo>
                <a:lnTo>
                  <a:pt x="74515" y="47062"/>
                </a:lnTo>
                <a:lnTo>
                  <a:pt x="74636" y="47303"/>
                </a:lnTo>
                <a:lnTo>
                  <a:pt x="74756" y="47424"/>
                </a:lnTo>
                <a:lnTo>
                  <a:pt x="75179" y="45554"/>
                </a:lnTo>
                <a:close/>
                <a:moveTo>
                  <a:pt x="5853" y="45493"/>
                </a:moveTo>
                <a:lnTo>
                  <a:pt x="5672" y="45554"/>
                </a:lnTo>
                <a:lnTo>
                  <a:pt x="5431" y="45674"/>
                </a:lnTo>
                <a:lnTo>
                  <a:pt x="5250" y="45795"/>
                </a:lnTo>
                <a:lnTo>
                  <a:pt x="5129" y="45976"/>
                </a:lnTo>
                <a:lnTo>
                  <a:pt x="5008" y="46217"/>
                </a:lnTo>
                <a:lnTo>
                  <a:pt x="4948" y="46398"/>
                </a:lnTo>
                <a:lnTo>
                  <a:pt x="4948" y="46640"/>
                </a:lnTo>
                <a:lnTo>
                  <a:pt x="4948" y="46881"/>
                </a:lnTo>
                <a:lnTo>
                  <a:pt x="5008" y="47062"/>
                </a:lnTo>
                <a:lnTo>
                  <a:pt x="5129" y="47303"/>
                </a:lnTo>
                <a:lnTo>
                  <a:pt x="5250" y="47484"/>
                </a:lnTo>
                <a:lnTo>
                  <a:pt x="5431" y="47605"/>
                </a:lnTo>
                <a:lnTo>
                  <a:pt x="5672" y="47726"/>
                </a:lnTo>
                <a:lnTo>
                  <a:pt x="5853" y="47786"/>
                </a:lnTo>
                <a:lnTo>
                  <a:pt x="6336" y="47786"/>
                </a:lnTo>
                <a:lnTo>
                  <a:pt x="6517" y="47726"/>
                </a:lnTo>
                <a:lnTo>
                  <a:pt x="6758" y="47605"/>
                </a:lnTo>
                <a:lnTo>
                  <a:pt x="6939" y="47484"/>
                </a:lnTo>
                <a:lnTo>
                  <a:pt x="7060" y="47303"/>
                </a:lnTo>
                <a:lnTo>
                  <a:pt x="7180" y="47062"/>
                </a:lnTo>
                <a:lnTo>
                  <a:pt x="7241" y="46881"/>
                </a:lnTo>
                <a:lnTo>
                  <a:pt x="7241" y="46640"/>
                </a:lnTo>
                <a:lnTo>
                  <a:pt x="7241" y="46398"/>
                </a:lnTo>
                <a:lnTo>
                  <a:pt x="7180" y="46217"/>
                </a:lnTo>
                <a:lnTo>
                  <a:pt x="7060" y="45976"/>
                </a:lnTo>
                <a:lnTo>
                  <a:pt x="6939" y="45795"/>
                </a:lnTo>
                <a:lnTo>
                  <a:pt x="6758" y="45674"/>
                </a:lnTo>
                <a:lnTo>
                  <a:pt x="6517" y="45554"/>
                </a:lnTo>
                <a:lnTo>
                  <a:pt x="6336" y="45493"/>
                </a:lnTo>
                <a:close/>
                <a:moveTo>
                  <a:pt x="11645" y="45493"/>
                </a:moveTo>
                <a:lnTo>
                  <a:pt x="11464" y="45554"/>
                </a:lnTo>
                <a:lnTo>
                  <a:pt x="11223" y="45674"/>
                </a:lnTo>
                <a:lnTo>
                  <a:pt x="11042" y="45795"/>
                </a:lnTo>
                <a:lnTo>
                  <a:pt x="10921" y="45976"/>
                </a:lnTo>
                <a:lnTo>
                  <a:pt x="10800" y="46217"/>
                </a:lnTo>
                <a:lnTo>
                  <a:pt x="10740" y="46398"/>
                </a:lnTo>
                <a:lnTo>
                  <a:pt x="10740" y="46640"/>
                </a:lnTo>
                <a:lnTo>
                  <a:pt x="10740" y="46881"/>
                </a:lnTo>
                <a:lnTo>
                  <a:pt x="10800" y="47062"/>
                </a:lnTo>
                <a:lnTo>
                  <a:pt x="10921" y="47303"/>
                </a:lnTo>
                <a:lnTo>
                  <a:pt x="11042" y="47484"/>
                </a:lnTo>
                <a:lnTo>
                  <a:pt x="11223" y="47605"/>
                </a:lnTo>
                <a:lnTo>
                  <a:pt x="11464" y="47726"/>
                </a:lnTo>
                <a:lnTo>
                  <a:pt x="11645" y="47786"/>
                </a:lnTo>
                <a:lnTo>
                  <a:pt x="12128" y="47786"/>
                </a:lnTo>
                <a:lnTo>
                  <a:pt x="12309" y="47726"/>
                </a:lnTo>
                <a:lnTo>
                  <a:pt x="12550" y="47605"/>
                </a:lnTo>
                <a:lnTo>
                  <a:pt x="12731" y="47484"/>
                </a:lnTo>
                <a:lnTo>
                  <a:pt x="12852" y="47303"/>
                </a:lnTo>
                <a:lnTo>
                  <a:pt x="12973" y="47062"/>
                </a:lnTo>
                <a:lnTo>
                  <a:pt x="13033" y="46881"/>
                </a:lnTo>
                <a:lnTo>
                  <a:pt x="13033" y="46640"/>
                </a:lnTo>
                <a:lnTo>
                  <a:pt x="13033" y="46398"/>
                </a:lnTo>
                <a:lnTo>
                  <a:pt x="12973" y="46217"/>
                </a:lnTo>
                <a:lnTo>
                  <a:pt x="12852" y="45976"/>
                </a:lnTo>
                <a:lnTo>
                  <a:pt x="12731" y="45795"/>
                </a:lnTo>
                <a:lnTo>
                  <a:pt x="12550" y="45674"/>
                </a:lnTo>
                <a:lnTo>
                  <a:pt x="12309" y="45554"/>
                </a:lnTo>
                <a:lnTo>
                  <a:pt x="12128" y="45493"/>
                </a:lnTo>
                <a:close/>
                <a:moveTo>
                  <a:pt x="17437" y="45493"/>
                </a:moveTo>
                <a:lnTo>
                  <a:pt x="17256" y="45554"/>
                </a:lnTo>
                <a:lnTo>
                  <a:pt x="17015" y="45674"/>
                </a:lnTo>
                <a:lnTo>
                  <a:pt x="16834" y="45795"/>
                </a:lnTo>
                <a:lnTo>
                  <a:pt x="16713" y="45976"/>
                </a:lnTo>
                <a:lnTo>
                  <a:pt x="16593" y="46217"/>
                </a:lnTo>
                <a:lnTo>
                  <a:pt x="16532" y="46398"/>
                </a:lnTo>
                <a:lnTo>
                  <a:pt x="16532" y="46640"/>
                </a:lnTo>
                <a:lnTo>
                  <a:pt x="16532" y="46881"/>
                </a:lnTo>
                <a:lnTo>
                  <a:pt x="16593" y="47062"/>
                </a:lnTo>
                <a:lnTo>
                  <a:pt x="16713" y="47303"/>
                </a:lnTo>
                <a:lnTo>
                  <a:pt x="16834" y="47484"/>
                </a:lnTo>
                <a:lnTo>
                  <a:pt x="17015" y="47605"/>
                </a:lnTo>
                <a:lnTo>
                  <a:pt x="17256" y="47726"/>
                </a:lnTo>
                <a:lnTo>
                  <a:pt x="17437" y="47786"/>
                </a:lnTo>
                <a:lnTo>
                  <a:pt x="17920" y="47786"/>
                </a:lnTo>
                <a:lnTo>
                  <a:pt x="18101" y="47726"/>
                </a:lnTo>
                <a:lnTo>
                  <a:pt x="18342" y="47605"/>
                </a:lnTo>
                <a:lnTo>
                  <a:pt x="18523" y="47484"/>
                </a:lnTo>
                <a:lnTo>
                  <a:pt x="18644" y="47303"/>
                </a:lnTo>
                <a:lnTo>
                  <a:pt x="18765" y="47062"/>
                </a:lnTo>
                <a:lnTo>
                  <a:pt x="18825" y="46881"/>
                </a:lnTo>
                <a:lnTo>
                  <a:pt x="18825" y="46640"/>
                </a:lnTo>
                <a:lnTo>
                  <a:pt x="18825" y="46398"/>
                </a:lnTo>
                <a:lnTo>
                  <a:pt x="18765" y="46217"/>
                </a:lnTo>
                <a:lnTo>
                  <a:pt x="18644" y="45976"/>
                </a:lnTo>
                <a:lnTo>
                  <a:pt x="18523" y="45795"/>
                </a:lnTo>
                <a:lnTo>
                  <a:pt x="18342" y="45674"/>
                </a:lnTo>
                <a:lnTo>
                  <a:pt x="18101" y="45554"/>
                </a:lnTo>
                <a:lnTo>
                  <a:pt x="17920" y="45493"/>
                </a:lnTo>
                <a:close/>
                <a:moveTo>
                  <a:pt x="23230" y="45493"/>
                </a:moveTo>
                <a:lnTo>
                  <a:pt x="23049" y="45554"/>
                </a:lnTo>
                <a:lnTo>
                  <a:pt x="22807" y="45674"/>
                </a:lnTo>
                <a:lnTo>
                  <a:pt x="22626" y="45795"/>
                </a:lnTo>
                <a:lnTo>
                  <a:pt x="22506" y="45976"/>
                </a:lnTo>
                <a:lnTo>
                  <a:pt x="22385" y="46217"/>
                </a:lnTo>
                <a:lnTo>
                  <a:pt x="22325" y="46398"/>
                </a:lnTo>
                <a:lnTo>
                  <a:pt x="22325" y="46640"/>
                </a:lnTo>
                <a:lnTo>
                  <a:pt x="22325" y="46881"/>
                </a:lnTo>
                <a:lnTo>
                  <a:pt x="22385" y="47062"/>
                </a:lnTo>
                <a:lnTo>
                  <a:pt x="22506" y="47303"/>
                </a:lnTo>
                <a:lnTo>
                  <a:pt x="22626" y="47484"/>
                </a:lnTo>
                <a:lnTo>
                  <a:pt x="22807" y="47605"/>
                </a:lnTo>
                <a:lnTo>
                  <a:pt x="23049" y="47726"/>
                </a:lnTo>
                <a:lnTo>
                  <a:pt x="23230" y="47786"/>
                </a:lnTo>
                <a:lnTo>
                  <a:pt x="23712" y="47786"/>
                </a:lnTo>
                <a:lnTo>
                  <a:pt x="23893" y="47726"/>
                </a:lnTo>
                <a:lnTo>
                  <a:pt x="24135" y="47605"/>
                </a:lnTo>
                <a:lnTo>
                  <a:pt x="24316" y="47484"/>
                </a:lnTo>
                <a:lnTo>
                  <a:pt x="24436" y="47303"/>
                </a:lnTo>
                <a:lnTo>
                  <a:pt x="24557" y="47062"/>
                </a:lnTo>
                <a:lnTo>
                  <a:pt x="24617" y="46881"/>
                </a:lnTo>
                <a:lnTo>
                  <a:pt x="24617" y="46640"/>
                </a:lnTo>
                <a:lnTo>
                  <a:pt x="24617" y="46398"/>
                </a:lnTo>
                <a:lnTo>
                  <a:pt x="24557" y="46217"/>
                </a:lnTo>
                <a:lnTo>
                  <a:pt x="24436" y="45976"/>
                </a:lnTo>
                <a:lnTo>
                  <a:pt x="24316" y="45795"/>
                </a:lnTo>
                <a:lnTo>
                  <a:pt x="24135" y="45674"/>
                </a:lnTo>
                <a:lnTo>
                  <a:pt x="23893" y="45554"/>
                </a:lnTo>
                <a:lnTo>
                  <a:pt x="23712" y="45493"/>
                </a:lnTo>
                <a:close/>
                <a:moveTo>
                  <a:pt x="29022" y="45493"/>
                </a:moveTo>
                <a:lnTo>
                  <a:pt x="28841" y="45554"/>
                </a:lnTo>
                <a:lnTo>
                  <a:pt x="28599" y="45674"/>
                </a:lnTo>
                <a:lnTo>
                  <a:pt x="28418" y="45795"/>
                </a:lnTo>
                <a:lnTo>
                  <a:pt x="28298" y="45976"/>
                </a:lnTo>
                <a:lnTo>
                  <a:pt x="28177" y="46217"/>
                </a:lnTo>
                <a:lnTo>
                  <a:pt x="28117" y="46398"/>
                </a:lnTo>
                <a:lnTo>
                  <a:pt x="28117" y="46640"/>
                </a:lnTo>
                <a:lnTo>
                  <a:pt x="28117" y="46881"/>
                </a:lnTo>
                <a:lnTo>
                  <a:pt x="28177" y="47062"/>
                </a:lnTo>
                <a:lnTo>
                  <a:pt x="28298" y="47303"/>
                </a:lnTo>
                <a:lnTo>
                  <a:pt x="28418" y="47484"/>
                </a:lnTo>
                <a:lnTo>
                  <a:pt x="28599" y="47605"/>
                </a:lnTo>
                <a:lnTo>
                  <a:pt x="28841" y="47726"/>
                </a:lnTo>
                <a:lnTo>
                  <a:pt x="29022" y="47786"/>
                </a:lnTo>
                <a:lnTo>
                  <a:pt x="29505" y="47786"/>
                </a:lnTo>
                <a:lnTo>
                  <a:pt x="29686" y="47726"/>
                </a:lnTo>
                <a:lnTo>
                  <a:pt x="29927" y="47605"/>
                </a:lnTo>
                <a:lnTo>
                  <a:pt x="30108" y="47484"/>
                </a:lnTo>
                <a:lnTo>
                  <a:pt x="30229" y="47303"/>
                </a:lnTo>
                <a:lnTo>
                  <a:pt x="30349" y="47062"/>
                </a:lnTo>
                <a:lnTo>
                  <a:pt x="30410" y="46881"/>
                </a:lnTo>
                <a:lnTo>
                  <a:pt x="30410" y="46640"/>
                </a:lnTo>
                <a:lnTo>
                  <a:pt x="30410" y="46398"/>
                </a:lnTo>
                <a:lnTo>
                  <a:pt x="30349" y="46217"/>
                </a:lnTo>
                <a:lnTo>
                  <a:pt x="30229" y="45976"/>
                </a:lnTo>
                <a:lnTo>
                  <a:pt x="30108" y="45795"/>
                </a:lnTo>
                <a:lnTo>
                  <a:pt x="29927" y="45674"/>
                </a:lnTo>
                <a:lnTo>
                  <a:pt x="29686" y="45554"/>
                </a:lnTo>
                <a:lnTo>
                  <a:pt x="29505" y="45493"/>
                </a:lnTo>
                <a:close/>
                <a:moveTo>
                  <a:pt x="34814" y="45493"/>
                </a:moveTo>
                <a:lnTo>
                  <a:pt x="34633" y="45554"/>
                </a:lnTo>
                <a:lnTo>
                  <a:pt x="34392" y="45674"/>
                </a:lnTo>
                <a:lnTo>
                  <a:pt x="34211" y="45795"/>
                </a:lnTo>
                <a:lnTo>
                  <a:pt x="34090" y="45976"/>
                </a:lnTo>
                <a:lnTo>
                  <a:pt x="33969" y="46217"/>
                </a:lnTo>
                <a:lnTo>
                  <a:pt x="33909" y="46398"/>
                </a:lnTo>
                <a:lnTo>
                  <a:pt x="33909" y="46640"/>
                </a:lnTo>
                <a:lnTo>
                  <a:pt x="33909" y="46881"/>
                </a:lnTo>
                <a:lnTo>
                  <a:pt x="33969" y="47062"/>
                </a:lnTo>
                <a:lnTo>
                  <a:pt x="34090" y="47303"/>
                </a:lnTo>
                <a:lnTo>
                  <a:pt x="34211" y="47484"/>
                </a:lnTo>
                <a:lnTo>
                  <a:pt x="34392" y="47605"/>
                </a:lnTo>
                <a:lnTo>
                  <a:pt x="34633" y="47726"/>
                </a:lnTo>
                <a:lnTo>
                  <a:pt x="34814" y="47786"/>
                </a:lnTo>
                <a:lnTo>
                  <a:pt x="35297" y="47786"/>
                </a:lnTo>
                <a:lnTo>
                  <a:pt x="35478" y="47726"/>
                </a:lnTo>
                <a:lnTo>
                  <a:pt x="35719" y="47605"/>
                </a:lnTo>
                <a:lnTo>
                  <a:pt x="35900" y="47484"/>
                </a:lnTo>
                <a:lnTo>
                  <a:pt x="36021" y="47303"/>
                </a:lnTo>
                <a:lnTo>
                  <a:pt x="36141" y="47062"/>
                </a:lnTo>
                <a:lnTo>
                  <a:pt x="36202" y="46881"/>
                </a:lnTo>
                <a:lnTo>
                  <a:pt x="36202" y="46640"/>
                </a:lnTo>
                <a:lnTo>
                  <a:pt x="36202" y="46398"/>
                </a:lnTo>
                <a:lnTo>
                  <a:pt x="36141" y="46217"/>
                </a:lnTo>
                <a:lnTo>
                  <a:pt x="36021" y="45976"/>
                </a:lnTo>
                <a:lnTo>
                  <a:pt x="35900" y="45795"/>
                </a:lnTo>
                <a:lnTo>
                  <a:pt x="35719" y="45674"/>
                </a:lnTo>
                <a:lnTo>
                  <a:pt x="35478" y="45554"/>
                </a:lnTo>
                <a:lnTo>
                  <a:pt x="35297" y="45493"/>
                </a:lnTo>
                <a:close/>
                <a:moveTo>
                  <a:pt x="40606" y="45493"/>
                </a:moveTo>
                <a:lnTo>
                  <a:pt x="40425" y="45554"/>
                </a:lnTo>
                <a:lnTo>
                  <a:pt x="40184" y="45674"/>
                </a:lnTo>
                <a:lnTo>
                  <a:pt x="40003" y="45795"/>
                </a:lnTo>
                <a:lnTo>
                  <a:pt x="39882" y="45976"/>
                </a:lnTo>
                <a:lnTo>
                  <a:pt x="39762" y="46217"/>
                </a:lnTo>
                <a:lnTo>
                  <a:pt x="39701" y="46398"/>
                </a:lnTo>
                <a:lnTo>
                  <a:pt x="39701" y="46640"/>
                </a:lnTo>
                <a:lnTo>
                  <a:pt x="39701" y="46881"/>
                </a:lnTo>
                <a:lnTo>
                  <a:pt x="39762" y="47062"/>
                </a:lnTo>
                <a:lnTo>
                  <a:pt x="39882" y="47303"/>
                </a:lnTo>
                <a:lnTo>
                  <a:pt x="40003" y="47484"/>
                </a:lnTo>
                <a:lnTo>
                  <a:pt x="40184" y="47605"/>
                </a:lnTo>
                <a:lnTo>
                  <a:pt x="40425" y="47726"/>
                </a:lnTo>
                <a:lnTo>
                  <a:pt x="40606" y="47786"/>
                </a:lnTo>
                <a:lnTo>
                  <a:pt x="41089" y="47786"/>
                </a:lnTo>
                <a:lnTo>
                  <a:pt x="41270" y="47726"/>
                </a:lnTo>
                <a:lnTo>
                  <a:pt x="41511" y="47605"/>
                </a:lnTo>
                <a:lnTo>
                  <a:pt x="41692" y="47484"/>
                </a:lnTo>
                <a:lnTo>
                  <a:pt x="41813" y="47303"/>
                </a:lnTo>
                <a:lnTo>
                  <a:pt x="41934" y="47062"/>
                </a:lnTo>
                <a:lnTo>
                  <a:pt x="41994" y="46881"/>
                </a:lnTo>
                <a:lnTo>
                  <a:pt x="41994" y="46640"/>
                </a:lnTo>
                <a:lnTo>
                  <a:pt x="41994" y="46398"/>
                </a:lnTo>
                <a:lnTo>
                  <a:pt x="41934" y="46217"/>
                </a:lnTo>
                <a:lnTo>
                  <a:pt x="41813" y="45976"/>
                </a:lnTo>
                <a:lnTo>
                  <a:pt x="41692" y="45795"/>
                </a:lnTo>
                <a:lnTo>
                  <a:pt x="41511" y="45674"/>
                </a:lnTo>
                <a:lnTo>
                  <a:pt x="41270" y="45554"/>
                </a:lnTo>
                <a:lnTo>
                  <a:pt x="41089" y="45493"/>
                </a:lnTo>
                <a:close/>
                <a:moveTo>
                  <a:pt x="46399" y="45493"/>
                </a:moveTo>
                <a:lnTo>
                  <a:pt x="46218" y="45554"/>
                </a:lnTo>
                <a:lnTo>
                  <a:pt x="45976" y="45674"/>
                </a:lnTo>
                <a:lnTo>
                  <a:pt x="45795" y="45795"/>
                </a:lnTo>
                <a:lnTo>
                  <a:pt x="45674" y="45976"/>
                </a:lnTo>
                <a:lnTo>
                  <a:pt x="45554" y="46217"/>
                </a:lnTo>
                <a:lnTo>
                  <a:pt x="45493" y="46398"/>
                </a:lnTo>
                <a:lnTo>
                  <a:pt x="45493" y="46640"/>
                </a:lnTo>
                <a:lnTo>
                  <a:pt x="45493" y="46881"/>
                </a:lnTo>
                <a:lnTo>
                  <a:pt x="45554" y="47062"/>
                </a:lnTo>
                <a:lnTo>
                  <a:pt x="45674" y="47303"/>
                </a:lnTo>
                <a:lnTo>
                  <a:pt x="45795" y="47484"/>
                </a:lnTo>
                <a:lnTo>
                  <a:pt x="45976" y="47605"/>
                </a:lnTo>
                <a:lnTo>
                  <a:pt x="46218" y="47726"/>
                </a:lnTo>
                <a:lnTo>
                  <a:pt x="46399" y="47786"/>
                </a:lnTo>
                <a:lnTo>
                  <a:pt x="46881" y="47786"/>
                </a:lnTo>
                <a:lnTo>
                  <a:pt x="47062" y="47726"/>
                </a:lnTo>
                <a:lnTo>
                  <a:pt x="47304" y="47605"/>
                </a:lnTo>
                <a:lnTo>
                  <a:pt x="47485" y="47484"/>
                </a:lnTo>
                <a:lnTo>
                  <a:pt x="47605" y="47303"/>
                </a:lnTo>
                <a:lnTo>
                  <a:pt x="47726" y="47062"/>
                </a:lnTo>
                <a:lnTo>
                  <a:pt x="47786" y="46881"/>
                </a:lnTo>
                <a:lnTo>
                  <a:pt x="47786" y="46640"/>
                </a:lnTo>
                <a:lnTo>
                  <a:pt x="47786" y="46398"/>
                </a:lnTo>
                <a:lnTo>
                  <a:pt x="47726" y="46217"/>
                </a:lnTo>
                <a:lnTo>
                  <a:pt x="47605" y="45976"/>
                </a:lnTo>
                <a:lnTo>
                  <a:pt x="47485" y="45795"/>
                </a:lnTo>
                <a:lnTo>
                  <a:pt x="47304" y="45674"/>
                </a:lnTo>
                <a:lnTo>
                  <a:pt x="47062" y="45554"/>
                </a:lnTo>
                <a:lnTo>
                  <a:pt x="46881" y="45493"/>
                </a:lnTo>
                <a:close/>
                <a:moveTo>
                  <a:pt x="52191" y="45493"/>
                </a:moveTo>
                <a:lnTo>
                  <a:pt x="52010" y="45554"/>
                </a:lnTo>
                <a:lnTo>
                  <a:pt x="51768" y="45674"/>
                </a:lnTo>
                <a:lnTo>
                  <a:pt x="51587" y="45795"/>
                </a:lnTo>
                <a:lnTo>
                  <a:pt x="51467" y="45976"/>
                </a:lnTo>
                <a:lnTo>
                  <a:pt x="51346" y="46217"/>
                </a:lnTo>
                <a:lnTo>
                  <a:pt x="51286" y="46398"/>
                </a:lnTo>
                <a:lnTo>
                  <a:pt x="51286" y="46640"/>
                </a:lnTo>
                <a:lnTo>
                  <a:pt x="51286" y="46881"/>
                </a:lnTo>
                <a:lnTo>
                  <a:pt x="51346" y="47062"/>
                </a:lnTo>
                <a:lnTo>
                  <a:pt x="51467" y="47303"/>
                </a:lnTo>
                <a:lnTo>
                  <a:pt x="51587" y="47484"/>
                </a:lnTo>
                <a:lnTo>
                  <a:pt x="51768" y="47605"/>
                </a:lnTo>
                <a:lnTo>
                  <a:pt x="52010" y="47726"/>
                </a:lnTo>
                <a:lnTo>
                  <a:pt x="52191" y="47786"/>
                </a:lnTo>
                <a:lnTo>
                  <a:pt x="52673" y="47786"/>
                </a:lnTo>
                <a:lnTo>
                  <a:pt x="52854" y="47726"/>
                </a:lnTo>
                <a:lnTo>
                  <a:pt x="53096" y="47605"/>
                </a:lnTo>
                <a:lnTo>
                  <a:pt x="53277" y="47484"/>
                </a:lnTo>
                <a:lnTo>
                  <a:pt x="53397" y="47303"/>
                </a:lnTo>
                <a:lnTo>
                  <a:pt x="53518" y="47062"/>
                </a:lnTo>
                <a:lnTo>
                  <a:pt x="53578" y="46881"/>
                </a:lnTo>
                <a:lnTo>
                  <a:pt x="53578" y="46640"/>
                </a:lnTo>
                <a:lnTo>
                  <a:pt x="53578" y="46398"/>
                </a:lnTo>
                <a:lnTo>
                  <a:pt x="53518" y="46217"/>
                </a:lnTo>
                <a:lnTo>
                  <a:pt x="53397" y="45976"/>
                </a:lnTo>
                <a:lnTo>
                  <a:pt x="53277" y="45795"/>
                </a:lnTo>
                <a:lnTo>
                  <a:pt x="53096" y="45674"/>
                </a:lnTo>
                <a:lnTo>
                  <a:pt x="52854" y="45554"/>
                </a:lnTo>
                <a:lnTo>
                  <a:pt x="52673" y="45493"/>
                </a:lnTo>
                <a:close/>
                <a:moveTo>
                  <a:pt x="57983" y="45493"/>
                </a:moveTo>
                <a:lnTo>
                  <a:pt x="57802" y="45554"/>
                </a:lnTo>
                <a:lnTo>
                  <a:pt x="57561" y="45674"/>
                </a:lnTo>
                <a:lnTo>
                  <a:pt x="57380" y="45795"/>
                </a:lnTo>
                <a:lnTo>
                  <a:pt x="57259" y="45976"/>
                </a:lnTo>
                <a:lnTo>
                  <a:pt x="57138" y="46217"/>
                </a:lnTo>
                <a:lnTo>
                  <a:pt x="57078" y="46398"/>
                </a:lnTo>
                <a:lnTo>
                  <a:pt x="57078" y="46640"/>
                </a:lnTo>
                <a:lnTo>
                  <a:pt x="57078" y="46881"/>
                </a:lnTo>
                <a:lnTo>
                  <a:pt x="57138" y="47062"/>
                </a:lnTo>
                <a:lnTo>
                  <a:pt x="57259" y="47303"/>
                </a:lnTo>
                <a:lnTo>
                  <a:pt x="57380" y="47484"/>
                </a:lnTo>
                <a:lnTo>
                  <a:pt x="57561" y="47605"/>
                </a:lnTo>
                <a:lnTo>
                  <a:pt x="57802" y="47726"/>
                </a:lnTo>
                <a:lnTo>
                  <a:pt x="57983" y="47786"/>
                </a:lnTo>
                <a:lnTo>
                  <a:pt x="58466" y="47786"/>
                </a:lnTo>
                <a:lnTo>
                  <a:pt x="58647" y="47726"/>
                </a:lnTo>
                <a:lnTo>
                  <a:pt x="58888" y="47605"/>
                </a:lnTo>
                <a:lnTo>
                  <a:pt x="59069" y="47484"/>
                </a:lnTo>
                <a:lnTo>
                  <a:pt x="59190" y="47303"/>
                </a:lnTo>
                <a:lnTo>
                  <a:pt x="59310" y="47062"/>
                </a:lnTo>
                <a:lnTo>
                  <a:pt x="59371" y="46881"/>
                </a:lnTo>
                <a:lnTo>
                  <a:pt x="59371" y="46640"/>
                </a:lnTo>
                <a:lnTo>
                  <a:pt x="59371" y="46398"/>
                </a:lnTo>
                <a:lnTo>
                  <a:pt x="59310" y="46217"/>
                </a:lnTo>
                <a:lnTo>
                  <a:pt x="59190" y="45976"/>
                </a:lnTo>
                <a:lnTo>
                  <a:pt x="59069" y="45795"/>
                </a:lnTo>
                <a:lnTo>
                  <a:pt x="58888" y="45674"/>
                </a:lnTo>
                <a:lnTo>
                  <a:pt x="58647" y="45554"/>
                </a:lnTo>
                <a:lnTo>
                  <a:pt x="58466" y="45493"/>
                </a:lnTo>
                <a:close/>
                <a:moveTo>
                  <a:pt x="63775" y="45493"/>
                </a:moveTo>
                <a:lnTo>
                  <a:pt x="63594" y="45554"/>
                </a:lnTo>
                <a:lnTo>
                  <a:pt x="63353" y="45674"/>
                </a:lnTo>
                <a:lnTo>
                  <a:pt x="63172" y="45795"/>
                </a:lnTo>
                <a:lnTo>
                  <a:pt x="63051" y="45976"/>
                </a:lnTo>
                <a:lnTo>
                  <a:pt x="62931" y="46217"/>
                </a:lnTo>
                <a:lnTo>
                  <a:pt x="62870" y="46398"/>
                </a:lnTo>
                <a:lnTo>
                  <a:pt x="62870" y="46640"/>
                </a:lnTo>
                <a:lnTo>
                  <a:pt x="62870" y="46881"/>
                </a:lnTo>
                <a:lnTo>
                  <a:pt x="62931" y="47062"/>
                </a:lnTo>
                <a:lnTo>
                  <a:pt x="63051" y="47303"/>
                </a:lnTo>
                <a:lnTo>
                  <a:pt x="63172" y="47484"/>
                </a:lnTo>
                <a:lnTo>
                  <a:pt x="63353" y="47605"/>
                </a:lnTo>
                <a:lnTo>
                  <a:pt x="63594" y="47726"/>
                </a:lnTo>
                <a:lnTo>
                  <a:pt x="63775" y="47786"/>
                </a:lnTo>
                <a:lnTo>
                  <a:pt x="64258" y="47786"/>
                </a:lnTo>
                <a:lnTo>
                  <a:pt x="64439" y="47726"/>
                </a:lnTo>
                <a:lnTo>
                  <a:pt x="64680" y="47605"/>
                </a:lnTo>
                <a:lnTo>
                  <a:pt x="64861" y="47484"/>
                </a:lnTo>
                <a:lnTo>
                  <a:pt x="64982" y="47303"/>
                </a:lnTo>
                <a:lnTo>
                  <a:pt x="65103" y="47062"/>
                </a:lnTo>
                <a:lnTo>
                  <a:pt x="65163" y="46881"/>
                </a:lnTo>
                <a:lnTo>
                  <a:pt x="65163" y="46640"/>
                </a:lnTo>
                <a:lnTo>
                  <a:pt x="65163" y="46398"/>
                </a:lnTo>
                <a:lnTo>
                  <a:pt x="65103" y="46217"/>
                </a:lnTo>
                <a:lnTo>
                  <a:pt x="64982" y="45976"/>
                </a:lnTo>
                <a:lnTo>
                  <a:pt x="64861" y="45795"/>
                </a:lnTo>
                <a:lnTo>
                  <a:pt x="64680" y="45674"/>
                </a:lnTo>
                <a:lnTo>
                  <a:pt x="64439" y="45554"/>
                </a:lnTo>
                <a:lnTo>
                  <a:pt x="64258" y="45493"/>
                </a:lnTo>
                <a:close/>
                <a:moveTo>
                  <a:pt x="69567" y="45493"/>
                </a:moveTo>
                <a:lnTo>
                  <a:pt x="69386" y="45554"/>
                </a:lnTo>
                <a:lnTo>
                  <a:pt x="69145" y="45674"/>
                </a:lnTo>
                <a:lnTo>
                  <a:pt x="68964" y="45795"/>
                </a:lnTo>
                <a:lnTo>
                  <a:pt x="68843" y="45976"/>
                </a:lnTo>
                <a:lnTo>
                  <a:pt x="68723" y="46217"/>
                </a:lnTo>
                <a:lnTo>
                  <a:pt x="68662" y="46398"/>
                </a:lnTo>
                <a:lnTo>
                  <a:pt x="68662" y="46640"/>
                </a:lnTo>
                <a:lnTo>
                  <a:pt x="68662" y="46881"/>
                </a:lnTo>
                <a:lnTo>
                  <a:pt x="68723" y="47062"/>
                </a:lnTo>
                <a:lnTo>
                  <a:pt x="68843" y="47303"/>
                </a:lnTo>
                <a:lnTo>
                  <a:pt x="68964" y="47484"/>
                </a:lnTo>
                <a:lnTo>
                  <a:pt x="69145" y="47605"/>
                </a:lnTo>
                <a:lnTo>
                  <a:pt x="69386" y="47726"/>
                </a:lnTo>
                <a:lnTo>
                  <a:pt x="69567" y="47786"/>
                </a:lnTo>
                <a:lnTo>
                  <a:pt x="70050" y="47786"/>
                </a:lnTo>
                <a:lnTo>
                  <a:pt x="70231" y="47726"/>
                </a:lnTo>
                <a:lnTo>
                  <a:pt x="70472" y="47605"/>
                </a:lnTo>
                <a:lnTo>
                  <a:pt x="70653" y="47484"/>
                </a:lnTo>
                <a:lnTo>
                  <a:pt x="70774" y="47303"/>
                </a:lnTo>
                <a:lnTo>
                  <a:pt x="70895" y="47062"/>
                </a:lnTo>
                <a:lnTo>
                  <a:pt x="70955" y="46881"/>
                </a:lnTo>
                <a:lnTo>
                  <a:pt x="70955" y="46640"/>
                </a:lnTo>
                <a:lnTo>
                  <a:pt x="70955" y="46398"/>
                </a:lnTo>
                <a:lnTo>
                  <a:pt x="70895" y="46217"/>
                </a:lnTo>
                <a:lnTo>
                  <a:pt x="70774" y="45976"/>
                </a:lnTo>
                <a:lnTo>
                  <a:pt x="70653" y="45795"/>
                </a:lnTo>
                <a:lnTo>
                  <a:pt x="70472" y="45674"/>
                </a:lnTo>
                <a:lnTo>
                  <a:pt x="70231" y="45554"/>
                </a:lnTo>
                <a:lnTo>
                  <a:pt x="70050" y="45493"/>
                </a:lnTo>
                <a:close/>
                <a:moveTo>
                  <a:pt x="2896" y="48389"/>
                </a:moveTo>
                <a:lnTo>
                  <a:pt x="2655" y="48510"/>
                </a:lnTo>
                <a:lnTo>
                  <a:pt x="2414" y="48691"/>
                </a:lnTo>
                <a:lnTo>
                  <a:pt x="2233" y="48872"/>
                </a:lnTo>
                <a:lnTo>
                  <a:pt x="2112" y="49174"/>
                </a:lnTo>
                <a:lnTo>
                  <a:pt x="2052" y="49536"/>
                </a:lnTo>
                <a:lnTo>
                  <a:pt x="2052" y="49777"/>
                </a:lnTo>
                <a:lnTo>
                  <a:pt x="2112" y="49958"/>
                </a:lnTo>
                <a:lnTo>
                  <a:pt x="2233" y="50200"/>
                </a:lnTo>
                <a:lnTo>
                  <a:pt x="2353" y="50381"/>
                </a:lnTo>
                <a:lnTo>
                  <a:pt x="2534" y="50501"/>
                </a:lnTo>
                <a:lnTo>
                  <a:pt x="2776" y="50622"/>
                </a:lnTo>
                <a:lnTo>
                  <a:pt x="2957" y="50682"/>
                </a:lnTo>
                <a:lnTo>
                  <a:pt x="3439" y="50682"/>
                </a:lnTo>
                <a:lnTo>
                  <a:pt x="3620" y="50622"/>
                </a:lnTo>
                <a:lnTo>
                  <a:pt x="3862" y="50501"/>
                </a:lnTo>
                <a:lnTo>
                  <a:pt x="4043" y="50381"/>
                </a:lnTo>
                <a:lnTo>
                  <a:pt x="4164" y="50200"/>
                </a:lnTo>
                <a:lnTo>
                  <a:pt x="4284" y="49958"/>
                </a:lnTo>
                <a:lnTo>
                  <a:pt x="4345" y="49777"/>
                </a:lnTo>
                <a:lnTo>
                  <a:pt x="4345" y="49536"/>
                </a:lnTo>
                <a:lnTo>
                  <a:pt x="4284" y="49174"/>
                </a:lnTo>
                <a:lnTo>
                  <a:pt x="4164" y="48872"/>
                </a:lnTo>
                <a:lnTo>
                  <a:pt x="3982" y="48691"/>
                </a:lnTo>
                <a:lnTo>
                  <a:pt x="3741" y="48510"/>
                </a:lnTo>
                <a:lnTo>
                  <a:pt x="3500" y="48389"/>
                </a:lnTo>
                <a:close/>
                <a:moveTo>
                  <a:pt x="8689" y="48389"/>
                </a:moveTo>
                <a:lnTo>
                  <a:pt x="8447" y="48510"/>
                </a:lnTo>
                <a:lnTo>
                  <a:pt x="8206" y="48691"/>
                </a:lnTo>
                <a:lnTo>
                  <a:pt x="8025" y="48872"/>
                </a:lnTo>
                <a:lnTo>
                  <a:pt x="7904" y="49174"/>
                </a:lnTo>
                <a:lnTo>
                  <a:pt x="7844" y="49536"/>
                </a:lnTo>
                <a:lnTo>
                  <a:pt x="7844" y="49777"/>
                </a:lnTo>
                <a:lnTo>
                  <a:pt x="7904" y="49958"/>
                </a:lnTo>
                <a:lnTo>
                  <a:pt x="8025" y="50200"/>
                </a:lnTo>
                <a:lnTo>
                  <a:pt x="8146" y="50381"/>
                </a:lnTo>
                <a:lnTo>
                  <a:pt x="8327" y="50501"/>
                </a:lnTo>
                <a:lnTo>
                  <a:pt x="8568" y="50622"/>
                </a:lnTo>
                <a:lnTo>
                  <a:pt x="8749" y="50682"/>
                </a:lnTo>
                <a:lnTo>
                  <a:pt x="9232" y="50682"/>
                </a:lnTo>
                <a:lnTo>
                  <a:pt x="9413" y="50622"/>
                </a:lnTo>
                <a:lnTo>
                  <a:pt x="9654" y="50501"/>
                </a:lnTo>
                <a:lnTo>
                  <a:pt x="9835" y="50381"/>
                </a:lnTo>
                <a:lnTo>
                  <a:pt x="9956" y="50200"/>
                </a:lnTo>
                <a:lnTo>
                  <a:pt x="10076" y="49958"/>
                </a:lnTo>
                <a:lnTo>
                  <a:pt x="10137" y="49777"/>
                </a:lnTo>
                <a:lnTo>
                  <a:pt x="10137" y="49536"/>
                </a:lnTo>
                <a:lnTo>
                  <a:pt x="10076" y="49174"/>
                </a:lnTo>
                <a:lnTo>
                  <a:pt x="9956" y="48872"/>
                </a:lnTo>
                <a:lnTo>
                  <a:pt x="9775" y="48691"/>
                </a:lnTo>
                <a:lnTo>
                  <a:pt x="9533" y="48510"/>
                </a:lnTo>
                <a:lnTo>
                  <a:pt x="9292" y="48389"/>
                </a:lnTo>
                <a:close/>
                <a:moveTo>
                  <a:pt x="14481" y="48389"/>
                </a:moveTo>
                <a:lnTo>
                  <a:pt x="14240" y="48510"/>
                </a:lnTo>
                <a:lnTo>
                  <a:pt x="13998" y="48691"/>
                </a:lnTo>
                <a:lnTo>
                  <a:pt x="13817" y="48872"/>
                </a:lnTo>
                <a:lnTo>
                  <a:pt x="13697" y="49174"/>
                </a:lnTo>
                <a:lnTo>
                  <a:pt x="13636" y="49536"/>
                </a:lnTo>
                <a:lnTo>
                  <a:pt x="13636" y="49777"/>
                </a:lnTo>
                <a:lnTo>
                  <a:pt x="13697" y="49958"/>
                </a:lnTo>
                <a:lnTo>
                  <a:pt x="13817" y="50200"/>
                </a:lnTo>
                <a:lnTo>
                  <a:pt x="13938" y="50381"/>
                </a:lnTo>
                <a:lnTo>
                  <a:pt x="14119" y="50501"/>
                </a:lnTo>
                <a:lnTo>
                  <a:pt x="14360" y="50622"/>
                </a:lnTo>
                <a:lnTo>
                  <a:pt x="14541" y="50682"/>
                </a:lnTo>
                <a:lnTo>
                  <a:pt x="15024" y="50682"/>
                </a:lnTo>
                <a:lnTo>
                  <a:pt x="15205" y="50622"/>
                </a:lnTo>
                <a:lnTo>
                  <a:pt x="15446" y="50501"/>
                </a:lnTo>
                <a:lnTo>
                  <a:pt x="15627" y="50381"/>
                </a:lnTo>
                <a:lnTo>
                  <a:pt x="15748" y="50200"/>
                </a:lnTo>
                <a:lnTo>
                  <a:pt x="15869" y="49958"/>
                </a:lnTo>
                <a:lnTo>
                  <a:pt x="15929" y="49777"/>
                </a:lnTo>
                <a:lnTo>
                  <a:pt x="15929" y="49536"/>
                </a:lnTo>
                <a:lnTo>
                  <a:pt x="15869" y="49174"/>
                </a:lnTo>
                <a:lnTo>
                  <a:pt x="15748" y="48872"/>
                </a:lnTo>
                <a:lnTo>
                  <a:pt x="15567" y="48691"/>
                </a:lnTo>
                <a:lnTo>
                  <a:pt x="15326" y="48510"/>
                </a:lnTo>
                <a:lnTo>
                  <a:pt x="15084" y="48389"/>
                </a:lnTo>
                <a:close/>
                <a:moveTo>
                  <a:pt x="20273" y="48389"/>
                </a:moveTo>
                <a:lnTo>
                  <a:pt x="20032" y="48510"/>
                </a:lnTo>
                <a:lnTo>
                  <a:pt x="19790" y="48691"/>
                </a:lnTo>
                <a:lnTo>
                  <a:pt x="19609" y="48872"/>
                </a:lnTo>
                <a:lnTo>
                  <a:pt x="19489" y="49174"/>
                </a:lnTo>
                <a:lnTo>
                  <a:pt x="19428" y="49536"/>
                </a:lnTo>
                <a:lnTo>
                  <a:pt x="19428" y="49777"/>
                </a:lnTo>
                <a:lnTo>
                  <a:pt x="19489" y="49958"/>
                </a:lnTo>
                <a:lnTo>
                  <a:pt x="19609" y="50200"/>
                </a:lnTo>
                <a:lnTo>
                  <a:pt x="19730" y="50381"/>
                </a:lnTo>
                <a:lnTo>
                  <a:pt x="19911" y="50501"/>
                </a:lnTo>
                <a:lnTo>
                  <a:pt x="20152" y="50622"/>
                </a:lnTo>
                <a:lnTo>
                  <a:pt x="20333" y="50682"/>
                </a:lnTo>
                <a:lnTo>
                  <a:pt x="20816" y="50682"/>
                </a:lnTo>
                <a:lnTo>
                  <a:pt x="20997" y="50622"/>
                </a:lnTo>
                <a:lnTo>
                  <a:pt x="21239" y="50501"/>
                </a:lnTo>
                <a:lnTo>
                  <a:pt x="21420" y="50381"/>
                </a:lnTo>
                <a:lnTo>
                  <a:pt x="21540" y="50200"/>
                </a:lnTo>
                <a:lnTo>
                  <a:pt x="21661" y="49958"/>
                </a:lnTo>
                <a:lnTo>
                  <a:pt x="21721" y="49777"/>
                </a:lnTo>
                <a:lnTo>
                  <a:pt x="21721" y="49536"/>
                </a:lnTo>
                <a:lnTo>
                  <a:pt x="21661" y="49174"/>
                </a:lnTo>
                <a:lnTo>
                  <a:pt x="21540" y="48872"/>
                </a:lnTo>
                <a:lnTo>
                  <a:pt x="21359" y="48691"/>
                </a:lnTo>
                <a:lnTo>
                  <a:pt x="21118" y="48510"/>
                </a:lnTo>
                <a:lnTo>
                  <a:pt x="20876" y="48389"/>
                </a:lnTo>
                <a:close/>
                <a:moveTo>
                  <a:pt x="26065" y="48389"/>
                </a:moveTo>
                <a:lnTo>
                  <a:pt x="25824" y="48510"/>
                </a:lnTo>
                <a:lnTo>
                  <a:pt x="25583" y="48691"/>
                </a:lnTo>
                <a:lnTo>
                  <a:pt x="25402" y="48872"/>
                </a:lnTo>
                <a:lnTo>
                  <a:pt x="25281" y="49174"/>
                </a:lnTo>
                <a:lnTo>
                  <a:pt x="25221" y="49536"/>
                </a:lnTo>
                <a:lnTo>
                  <a:pt x="25221" y="49777"/>
                </a:lnTo>
                <a:lnTo>
                  <a:pt x="25281" y="49958"/>
                </a:lnTo>
                <a:lnTo>
                  <a:pt x="25402" y="50200"/>
                </a:lnTo>
                <a:lnTo>
                  <a:pt x="25522" y="50381"/>
                </a:lnTo>
                <a:lnTo>
                  <a:pt x="25703" y="50501"/>
                </a:lnTo>
                <a:lnTo>
                  <a:pt x="25945" y="50622"/>
                </a:lnTo>
                <a:lnTo>
                  <a:pt x="26126" y="50682"/>
                </a:lnTo>
                <a:lnTo>
                  <a:pt x="26608" y="50682"/>
                </a:lnTo>
                <a:lnTo>
                  <a:pt x="26789" y="50622"/>
                </a:lnTo>
                <a:lnTo>
                  <a:pt x="27031" y="50501"/>
                </a:lnTo>
                <a:lnTo>
                  <a:pt x="27212" y="50381"/>
                </a:lnTo>
                <a:lnTo>
                  <a:pt x="27332" y="50200"/>
                </a:lnTo>
                <a:lnTo>
                  <a:pt x="27453" y="49958"/>
                </a:lnTo>
                <a:lnTo>
                  <a:pt x="27513" y="49777"/>
                </a:lnTo>
                <a:lnTo>
                  <a:pt x="27513" y="49536"/>
                </a:lnTo>
                <a:lnTo>
                  <a:pt x="27453" y="49174"/>
                </a:lnTo>
                <a:lnTo>
                  <a:pt x="27332" y="48872"/>
                </a:lnTo>
                <a:lnTo>
                  <a:pt x="27151" y="48691"/>
                </a:lnTo>
                <a:lnTo>
                  <a:pt x="26910" y="48510"/>
                </a:lnTo>
                <a:lnTo>
                  <a:pt x="26669" y="48389"/>
                </a:lnTo>
                <a:close/>
                <a:moveTo>
                  <a:pt x="31858" y="48389"/>
                </a:moveTo>
                <a:lnTo>
                  <a:pt x="31616" y="48510"/>
                </a:lnTo>
                <a:lnTo>
                  <a:pt x="31375" y="48691"/>
                </a:lnTo>
                <a:lnTo>
                  <a:pt x="31194" y="48872"/>
                </a:lnTo>
                <a:lnTo>
                  <a:pt x="31073" y="49174"/>
                </a:lnTo>
                <a:lnTo>
                  <a:pt x="31013" y="49536"/>
                </a:lnTo>
                <a:lnTo>
                  <a:pt x="31013" y="49777"/>
                </a:lnTo>
                <a:lnTo>
                  <a:pt x="31073" y="49958"/>
                </a:lnTo>
                <a:lnTo>
                  <a:pt x="31194" y="50200"/>
                </a:lnTo>
                <a:lnTo>
                  <a:pt x="31315" y="50381"/>
                </a:lnTo>
                <a:lnTo>
                  <a:pt x="31496" y="50501"/>
                </a:lnTo>
                <a:lnTo>
                  <a:pt x="31737" y="50622"/>
                </a:lnTo>
                <a:lnTo>
                  <a:pt x="31918" y="50682"/>
                </a:lnTo>
                <a:lnTo>
                  <a:pt x="32401" y="50682"/>
                </a:lnTo>
                <a:lnTo>
                  <a:pt x="32582" y="50622"/>
                </a:lnTo>
                <a:lnTo>
                  <a:pt x="32823" y="50501"/>
                </a:lnTo>
                <a:lnTo>
                  <a:pt x="33004" y="50381"/>
                </a:lnTo>
                <a:lnTo>
                  <a:pt x="33125" y="50200"/>
                </a:lnTo>
                <a:lnTo>
                  <a:pt x="33245" y="49958"/>
                </a:lnTo>
                <a:lnTo>
                  <a:pt x="33306" y="49777"/>
                </a:lnTo>
                <a:lnTo>
                  <a:pt x="33306" y="49536"/>
                </a:lnTo>
                <a:lnTo>
                  <a:pt x="33245" y="49174"/>
                </a:lnTo>
                <a:lnTo>
                  <a:pt x="33125" y="48872"/>
                </a:lnTo>
                <a:lnTo>
                  <a:pt x="32944" y="48691"/>
                </a:lnTo>
                <a:lnTo>
                  <a:pt x="32702" y="48510"/>
                </a:lnTo>
                <a:lnTo>
                  <a:pt x="32461" y="48389"/>
                </a:lnTo>
                <a:close/>
                <a:moveTo>
                  <a:pt x="37650" y="48389"/>
                </a:moveTo>
                <a:lnTo>
                  <a:pt x="37408" y="48510"/>
                </a:lnTo>
                <a:lnTo>
                  <a:pt x="37167" y="48691"/>
                </a:lnTo>
                <a:lnTo>
                  <a:pt x="36986" y="48872"/>
                </a:lnTo>
                <a:lnTo>
                  <a:pt x="36865" y="49174"/>
                </a:lnTo>
                <a:lnTo>
                  <a:pt x="36805" y="49536"/>
                </a:lnTo>
                <a:lnTo>
                  <a:pt x="36805" y="49777"/>
                </a:lnTo>
                <a:lnTo>
                  <a:pt x="36865" y="49958"/>
                </a:lnTo>
                <a:lnTo>
                  <a:pt x="36986" y="50200"/>
                </a:lnTo>
                <a:lnTo>
                  <a:pt x="37107" y="50381"/>
                </a:lnTo>
                <a:lnTo>
                  <a:pt x="37288" y="50501"/>
                </a:lnTo>
                <a:lnTo>
                  <a:pt x="37529" y="50622"/>
                </a:lnTo>
                <a:lnTo>
                  <a:pt x="37710" y="50682"/>
                </a:lnTo>
                <a:lnTo>
                  <a:pt x="38193" y="50682"/>
                </a:lnTo>
                <a:lnTo>
                  <a:pt x="38374" y="50622"/>
                </a:lnTo>
                <a:lnTo>
                  <a:pt x="38615" y="50501"/>
                </a:lnTo>
                <a:lnTo>
                  <a:pt x="38796" y="50381"/>
                </a:lnTo>
                <a:lnTo>
                  <a:pt x="38917" y="50200"/>
                </a:lnTo>
                <a:lnTo>
                  <a:pt x="39038" y="49958"/>
                </a:lnTo>
                <a:lnTo>
                  <a:pt x="39098" y="49777"/>
                </a:lnTo>
                <a:lnTo>
                  <a:pt x="39098" y="49536"/>
                </a:lnTo>
                <a:lnTo>
                  <a:pt x="39038" y="49174"/>
                </a:lnTo>
                <a:lnTo>
                  <a:pt x="38917" y="48872"/>
                </a:lnTo>
                <a:lnTo>
                  <a:pt x="38736" y="48691"/>
                </a:lnTo>
                <a:lnTo>
                  <a:pt x="38495" y="48510"/>
                </a:lnTo>
                <a:lnTo>
                  <a:pt x="38253" y="48389"/>
                </a:lnTo>
                <a:close/>
                <a:moveTo>
                  <a:pt x="43442" y="48389"/>
                </a:moveTo>
                <a:lnTo>
                  <a:pt x="43201" y="48510"/>
                </a:lnTo>
                <a:lnTo>
                  <a:pt x="42959" y="48691"/>
                </a:lnTo>
                <a:lnTo>
                  <a:pt x="42778" y="48872"/>
                </a:lnTo>
                <a:lnTo>
                  <a:pt x="42658" y="49174"/>
                </a:lnTo>
                <a:lnTo>
                  <a:pt x="42597" y="49536"/>
                </a:lnTo>
                <a:lnTo>
                  <a:pt x="42597" y="49777"/>
                </a:lnTo>
                <a:lnTo>
                  <a:pt x="42658" y="49958"/>
                </a:lnTo>
                <a:lnTo>
                  <a:pt x="42778" y="50200"/>
                </a:lnTo>
                <a:lnTo>
                  <a:pt x="42899" y="50381"/>
                </a:lnTo>
                <a:lnTo>
                  <a:pt x="43080" y="50501"/>
                </a:lnTo>
                <a:lnTo>
                  <a:pt x="43321" y="50622"/>
                </a:lnTo>
                <a:lnTo>
                  <a:pt x="43502" y="50682"/>
                </a:lnTo>
                <a:lnTo>
                  <a:pt x="43985" y="50682"/>
                </a:lnTo>
                <a:lnTo>
                  <a:pt x="44166" y="50622"/>
                </a:lnTo>
                <a:lnTo>
                  <a:pt x="44407" y="50501"/>
                </a:lnTo>
                <a:lnTo>
                  <a:pt x="44588" y="50381"/>
                </a:lnTo>
                <a:lnTo>
                  <a:pt x="44709" y="50200"/>
                </a:lnTo>
                <a:lnTo>
                  <a:pt x="44830" y="49958"/>
                </a:lnTo>
                <a:lnTo>
                  <a:pt x="44890" y="49777"/>
                </a:lnTo>
                <a:lnTo>
                  <a:pt x="44890" y="49536"/>
                </a:lnTo>
                <a:lnTo>
                  <a:pt x="44830" y="49174"/>
                </a:lnTo>
                <a:lnTo>
                  <a:pt x="44709" y="48872"/>
                </a:lnTo>
                <a:lnTo>
                  <a:pt x="44528" y="48691"/>
                </a:lnTo>
                <a:lnTo>
                  <a:pt x="44287" y="48510"/>
                </a:lnTo>
                <a:lnTo>
                  <a:pt x="44045" y="48389"/>
                </a:lnTo>
                <a:close/>
                <a:moveTo>
                  <a:pt x="49234" y="48389"/>
                </a:moveTo>
                <a:lnTo>
                  <a:pt x="48993" y="48510"/>
                </a:lnTo>
                <a:lnTo>
                  <a:pt x="48752" y="48691"/>
                </a:lnTo>
                <a:lnTo>
                  <a:pt x="48571" y="48872"/>
                </a:lnTo>
                <a:lnTo>
                  <a:pt x="48450" y="49174"/>
                </a:lnTo>
                <a:lnTo>
                  <a:pt x="48390" y="49536"/>
                </a:lnTo>
                <a:lnTo>
                  <a:pt x="48390" y="49777"/>
                </a:lnTo>
                <a:lnTo>
                  <a:pt x="48450" y="49958"/>
                </a:lnTo>
                <a:lnTo>
                  <a:pt x="48571" y="50200"/>
                </a:lnTo>
                <a:lnTo>
                  <a:pt x="48691" y="50381"/>
                </a:lnTo>
                <a:lnTo>
                  <a:pt x="48872" y="50501"/>
                </a:lnTo>
                <a:lnTo>
                  <a:pt x="49114" y="50622"/>
                </a:lnTo>
                <a:lnTo>
                  <a:pt x="49295" y="50682"/>
                </a:lnTo>
                <a:lnTo>
                  <a:pt x="49777" y="50682"/>
                </a:lnTo>
                <a:lnTo>
                  <a:pt x="49958" y="50622"/>
                </a:lnTo>
                <a:lnTo>
                  <a:pt x="50200" y="50501"/>
                </a:lnTo>
                <a:lnTo>
                  <a:pt x="50381" y="50381"/>
                </a:lnTo>
                <a:lnTo>
                  <a:pt x="50501" y="50200"/>
                </a:lnTo>
                <a:lnTo>
                  <a:pt x="50622" y="49958"/>
                </a:lnTo>
                <a:lnTo>
                  <a:pt x="50682" y="49777"/>
                </a:lnTo>
                <a:lnTo>
                  <a:pt x="50682" y="49536"/>
                </a:lnTo>
                <a:lnTo>
                  <a:pt x="50622" y="49174"/>
                </a:lnTo>
                <a:lnTo>
                  <a:pt x="50501" y="48872"/>
                </a:lnTo>
                <a:lnTo>
                  <a:pt x="50320" y="48691"/>
                </a:lnTo>
                <a:lnTo>
                  <a:pt x="50079" y="48510"/>
                </a:lnTo>
                <a:lnTo>
                  <a:pt x="49838" y="48389"/>
                </a:lnTo>
                <a:close/>
                <a:moveTo>
                  <a:pt x="55027" y="48389"/>
                </a:moveTo>
                <a:lnTo>
                  <a:pt x="54785" y="48510"/>
                </a:lnTo>
                <a:lnTo>
                  <a:pt x="54544" y="48691"/>
                </a:lnTo>
                <a:lnTo>
                  <a:pt x="54363" y="48872"/>
                </a:lnTo>
                <a:lnTo>
                  <a:pt x="54242" y="49174"/>
                </a:lnTo>
                <a:lnTo>
                  <a:pt x="54182" y="49536"/>
                </a:lnTo>
                <a:lnTo>
                  <a:pt x="54182" y="49777"/>
                </a:lnTo>
                <a:lnTo>
                  <a:pt x="54242" y="49958"/>
                </a:lnTo>
                <a:lnTo>
                  <a:pt x="54363" y="50200"/>
                </a:lnTo>
                <a:lnTo>
                  <a:pt x="54483" y="50381"/>
                </a:lnTo>
                <a:lnTo>
                  <a:pt x="54665" y="50501"/>
                </a:lnTo>
                <a:lnTo>
                  <a:pt x="54906" y="50622"/>
                </a:lnTo>
                <a:lnTo>
                  <a:pt x="55087" y="50682"/>
                </a:lnTo>
                <a:lnTo>
                  <a:pt x="55570" y="50682"/>
                </a:lnTo>
                <a:lnTo>
                  <a:pt x="55751" y="50622"/>
                </a:lnTo>
                <a:lnTo>
                  <a:pt x="55992" y="50501"/>
                </a:lnTo>
                <a:lnTo>
                  <a:pt x="56173" y="50381"/>
                </a:lnTo>
                <a:lnTo>
                  <a:pt x="56294" y="50200"/>
                </a:lnTo>
                <a:lnTo>
                  <a:pt x="56414" y="49958"/>
                </a:lnTo>
                <a:lnTo>
                  <a:pt x="56475" y="49777"/>
                </a:lnTo>
                <a:lnTo>
                  <a:pt x="56475" y="49536"/>
                </a:lnTo>
                <a:lnTo>
                  <a:pt x="56414" y="49174"/>
                </a:lnTo>
                <a:lnTo>
                  <a:pt x="56294" y="48872"/>
                </a:lnTo>
                <a:lnTo>
                  <a:pt x="56113" y="48691"/>
                </a:lnTo>
                <a:lnTo>
                  <a:pt x="55871" y="48510"/>
                </a:lnTo>
                <a:lnTo>
                  <a:pt x="55630" y="48389"/>
                </a:lnTo>
                <a:close/>
                <a:moveTo>
                  <a:pt x="60819" y="48389"/>
                </a:moveTo>
                <a:lnTo>
                  <a:pt x="60577" y="48510"/>
                </a:lnTo>
                <a:lnTo>
                  <a:pt x="60336" y="48691"/>
                </a:lnTo>
                <a:lnTo>
                  <a:pt x="60155" y="48872"/>
                </a:lnTo>
                <a:lnTo>
                  <a:pt x="60034" y="49174"/>
                </a:lnTo>
                <a:lnTo>
                  <a:pt x="59974" y="49536"/>
                </a:lnTo>
                <a:lnTo>
                  <a:pt x="59974" y="49777"/>
                </a:lnTo>
                <a:lnTo>
                  <a:pt x="60034" y="49958"/>
                </a:lnTo>
                <a:lnTo>
                  <a:pt x="60155" y="50200"/>
                </a:lnTo>
                <a:lnTo>
                  <a:pt x="60276" y="50381"/>
                </a:lnTo>
                <a:lnTo>
                  <a:pt x="60457" y="50501"/>
                </a:lnTo>
                <a:lnTo>
                  <a:pt x="60698" y="50622"/>
                </a:lnTo>
                <a:lnTo>
                  <a:pt x="60879" y="50682"/>
                </a:lnTo>
                <a:lnTo>
                  <a:pt x="61362" y="50682"/>
                </a:lnTo>
                <a:lnTo>
                  <a:pt x="61543" y="50622"/>
                </a:lnTo>
                <a:lnTo>
                  <a:pt x="61784" y="50501"/>
                </a:lnTo>
                <a:lnTo>
                  <a:pt x="61965" y="50381"/>
                </a:lnTo>
                <a:lnTo>
                  <a:pt x="62086" y="50200"/>
                </a:lnTo>
                <a:lnTo>
                  <a:pt x="62206" y="49958"/>
                </a:lnTo>
                <a:lnTo>
                  <a:pt x="62267" y="49777"/>
                </a:lnTo>
                <a:lnTo>
                  <a:pt x="62267" y="49536"/>
                </a:lnTo>
                <a:lnTo>
                  <a:pt x="62206" y="49174"/>
                </a:lnTo>
                <a:lnTo>
                  <a:pt x="62086" y="48872"/>
                </a:lnTo>
                <a:lnTo>
                  <a:pt x="61905" y="48691"/>
                </a:lnTo>
                <a:lnTo>
                  <a:pt x="61663" y="48510"/>
                </a:lnTo>
                <a:lnTo>
                  <a:pt x="61422" y="48389"/>
                </a:lnTo>
                <a:close/>
                <a:moveTo>
                  <a:pt x="66611" y="48389"/>
                </a:moveTo>
                <a:lnTo>
                  <a:pt x="66370" y="48510"/>
                </a:lnTo>
                <a:lnTo>
                  <a:pt x="66128" y="48691"/>
                </a:lnTo>
                <a:lnTo>
                  <a:pt x="65947" y="48872"/>
                </a:lnTo>
                <a:lnTo>
                  <a:pt x="65827" y="49174"/>
                </a:lnTo>
                <a:lnTo>
                  <a:pt x="65766" y="49536"/>
                </a:lnTo>
                <a:lnTo>
                  <a:pt x="65766" y="49777"/>
                </a:lnTo>
                <a:lnTo>
                  <a:pt x="65827" y="49958"/>
                </a:lnTo>
                <a:lnTo>
                  <a:pt x="65947" y="50200"/>
                </a:lnTo>
                <a:lnTo>
                  <a:pt x="66068" y="50381"/>
                </a:lnTo>
                <a:lnTo>
                  <a:pt x="66249" y="50501"/>
                </a:lnTo>
                <a:lnTo>
                  <a:pt x="66490" y="50622"/>
                </a:lnTo>
                <a:lnTo>
                  <a:pt x="66671" y="50682"/>
                </a:lnTo>
                <a:lnTo>
                  <a:pt x="67154" y="50682"/>
                </a:lnTo>
                <a:lnTo>
                  <a:pt x="67335" y="50622"/>
                </a:lnTo>
                <a:lnTo>
                  <a:pt x="67576" y="50501"/>
                </a:lnTo>
                <a:lnTo>
                  <a:pt x="67757" y="50381"/>
                </a:lnTo>
                <a:lnTo>
                  <a:pt x="67878" y="50200"/>
                </a:lnTo>
                <a:lnTo>
                  <a:pt x="67999" y="49958"/>
                </a:lnTo>
                <a:lnTo>
                  <a:pt x="68059" y="49777"/>
                </a:lnTo>
                <a:lnTo>
                  <a:pt x="68059" y="49536"/>
                </a:lnTo>
                <a:lnTo>
                  <a:pt x="67999" y="49174"/>
                </a:lnTo>
                <a:lnTo>
                  <a:pt x="67878" y="48872"/>
                </a:lnTo>
                <a:lnTo>
                  <a:pt x="67697" y="48691"/>
                </a:lnTo>
                <a:lnTo>
                  <a:pt x="67456" y="48510"/>
                </a:lnTo>
                <a:lnTo>
                  <a:pt x="67214" y="48389"/>
                </a:lnTo>
                <a:close/>
                <a:moveTo>
                  <a:pt x="72403" y="48389"/>
                </a:moveTo>
                <a:lnTo>
                  <a:pt x="72162" y="48510"/>
                </a:lnTo>
                <a:lnTo>
                  <a:pt x="71921" y="48691"/>
                </a:lnTo>
                <a:lnTo>
                  <a:pt x="71740" y="48872"/>
                </a:lnTo>
                <a:lnTo>
                  <a:pt x="71619" y="49174"/>
                </a:lnTo>
                <a:lnTo>
                  <a:pt x="71559" y="49536"/>
                </a:lnTo>
                <a:lnTo>
                  <a:pt x="71559" y="49777"/>
                </a:lnTo>
                <a:lnTo>
                  <a:pt x="71619" y="49958"/>
                </a:lnTo>
                <a:lnTo>
                  <a:pt x="71740" y="50200"/>
                </a:lnTo>
                <a:lnTo>
                  <a:pt x="71860" y="50381"/>
                </a:lnTo>
                <a:lnTo>
                  <a:pt x="72041" y="50501"/>
                </a:lnTo>
                <a:lnTo>
                  <a:pt x="72283" y="50622"/>
                </a:lnTo>
                <a:lnTo>
                  <a:pt x="72464" y="50682"/>
                </a:lnTo>
                <a:lnTo>
                  <a:pt x="72946" y="50682"/>
                </a:lnTo>
                <a:lnTo>
                  <a:pt x="73127" y="50622"/>
                </a:lnTo>
                <a:lnTo>
                  <a:pt x="73369" y="50501"/>
                </a:lnTo>
                <a:lnTo>
                  <a:pt x="73550" y="50381"/>
                </a:lnTo>
                <a:lnTo>
                  <a:pt x="73670" y="50200"/>
                </a:lnTo>
                <a:lnTo>
                  <a:pt x="73791" y="49958"/>
                </a:lnTo>
                <a:lnTo>
                  <a:pt x="73851" y="49777"/>
                </a:lnTo>
                <a:lnTo>
                  <a:pt x="73851" y="49536"/>
                </a:lnTo>
                <a:lnTo>
                  <a:pt x="73791" y="49174"/>
                </a:lnTo>
                <a:lnTo>
                  <a:pt x="73670" y="48872"/>
                </a:lnTo>
                <a:lnTo>
                  <a:pt x="73489" y="48691"/>
                </a:lnTo>
                <a:lnTo>
                  <a:pt x="73248" y="48510"/>
                </a:lnTo>
                <a:lnTo>
                  <a:pt x="73007" y="48389"/>
                </a:lnTo>
                <a:close/>
                <a:moveTo>
                  <a:pt x="5853" y="51286"/>
                </a:moveTo>
                <a:lnTo>
                  <a:pt x="5672" y="51346"/>
                </a:lnTo>
                <a:lnTo>
                  <a:pt x="5431" y="51467"/>
                </a:lnTo>
                <a:lnTo>
                  <a:pt x="5250" y="51587"/>
                </a:lnTo>
                <a:lnTo>
                  <a:pt x="5129" y="51768"/>
                </a:lnTo>
                <a:lnTo>
                  <a:pt x="5008" y="52010"/>
                </a:lnTo>
                <a:lnTo>
                  <a:pt x="4948" y="52191"/>
                </a:lnTo>
                <a:lnTo>
                  <a:pt x="4948" y="52432"/>
                </a:lnTo>
                <a:lnTo>
                  <a:pt x="4948" y="52673"/>
                </a:lnTo>
                <a:lnTo>
                  <a:pt x="5008" y="52854"/>
                </a:lnTo>
                <a:lnTo>
                  <a:pt x="5129" y="53096"/>
                </a:lnTo>
                <a:lnTo>
                  <a:pt x="5250" y="53277"/>
                </a:lnTo>
                <a:lnTo>
                  <a:pt x="5431" y="53397"/>
                </a:lnTo>
                <a:lnTo>
                  <a:pt x="5672" y="53518"/>
                </a:lnTo>
                <a:lnTo>
                  <a:pt x="5853" y="53578"/>
                </a:lnTo>
                <a:lnTo>
                  <a:pt x="6336" y="53578"/>
                </a:lnTo>
                <a:lnTo>
                  <a:pt x="6517" y="53518"/>
                </a:lnTo>
                <a:lnTo>
                  <a:pt x="6758" y="53397"/>
                </a:lnTo>
                <a:lnTo>
                  <a:pt x="6939" y="53277"/>
                </a:lnTo>
                <a:lnTo>
                  <a:pt x="7060" y="53096"/>
                </a:lnTo>
                <a:lnTo>
                  <a:pt x="7180" y="52854"/>
                </a:lnTo>
                <a:lnTo>
                  <a:pt x="7241" y="52673"/>
                </a:lnTo>
                <a:lnTo>
                  <a:pt x="7241" y="52432"/>
                </a:lnTo>
                <a:lnTo>
                  <a:pt x="7241" y="52191"/>
                </a:lnTo>
                <a:lnTo>
                  <a:pt x="7180" y="52010"/>
                </a:lnTo>
                <a:lnTo>
                  <a:pt x="7060" y="51768"/>
                </a:lnTo>
                <a:lnTo>
                  <a:pt x="6939" y="51587"/>
                </a:lnTo>
                <a:lnTo>
                  <a:pt x="6758" y="51467"/>
                </a:lnTo>
                <a:lnTo>
                  <a:pt x="6517" y="51346"/>
                </a:lnTo>
                <a:lnTo>
                  <a:pt x="6336" y="51286"/>
                </a:lnTo>
                <a:close/>
                <a:moveTo>
                  <a:pt x="11645" y="51286"/>
                </a:moveTo>
                <a:lnTo>
                  <a:pt x="11464" y="51346"/>
                </a:lnTo>
                <a:lnTo>
                  <a:pt x="11223" y="51467"/>
                </a:lnTo>
                <a:lnTo>
                  <a:pt x="11042" y="51587"/>
                </a:lnTo>
                <a:lnTo>
                  <a:pt x="10921" y="51768"/>
                </a:lnTo>
                <a:lnTo>
                  <a:pt x="10800" y="52010"/>
                </a:lnTo>
                <a:lnTo>
                  <a:pt x="10740" y="52191"/>
                </a:lnTo>
                <a:lnTo>
                  <a:pt x="10740" y="52432"/>
                </a:lnTo>
                <a:lnTo>
                  <a:pt x="10740" y="52673"/>
                </a:lnTo>
                <a:lnTo>
                  <a:pt x="10800" y="52854"/>
                </a:lnTo>
                <a:lnTo>
                  <a:pt x="10921" y="53096"/>
                </a:lnTo>
                <a:lnTo>
                  <a:pt x="11042" y="53277"/>
                </a:lnTo>
                <a:lnTo>
                  <a:pt x="11223" y="53397"/>
                </a:lnTo>
                <a:lnTo>
                  <a:pt x="11464" y="53518"/>
                </a:lnTo>
                <a:lnTo>
                  <a:pt x="11645" y="53578"/>
                </a:lnTo>
                <a:lnTo>
                  <a:pt x="12128" y="53578"/>
                </a:lnTo>
                <a:lnTo>
                  <a:pt x="12309" y="53518"/>
                </a:lnTo>
                <a:lnTo>
                  <a:pt x="12550" y="53397"/>
                </a:lnTo>
                <a:lnTo>
                  <a:pt x="12731" y="53277"/>
                </a:lnTo>
                <a:lnTo>
                  <a:pt x="12852" y="53096"/>
                </a:lnTo>
                <a:lnTo>
                  <a:pt x="12973" y="52854"/>
                </a:lnTo>
                <a:lnTo>
                  <a:pt x="13033" y="52673"/>
                </a:lnTo>
                <a:lnTo>
                  <a:pt x="13033" y="52432"/>
                </a:lnTo>
                <a:lnTo>
                  <a:pt x="13033" y="52191"/>
                </a:lnTo>
                <a:lnTo>
                  <a:pt x="12973" y="52010"/>
                </a:lnTo>
                <a:lnTo>
                  <a:pt x="12852" y="51768"/>
                </a:lnTo>
                <a:lnTo>
                  <a:pt x="12731" y="51587"/>
                </a:lnTo>
                <a:lnTo>
                  <a:pt x="12550" y="51467"/>
                </a:lnTo>
                <a:lnTo>
                  <a:pt x="12309" y="51346"/>
                </a:lnTo>
                <a:lnTo>
                  <a:pt x="12128" y="51286"/>
                </a:lnTo>
                <a:close/>
                <a:moveTo>
                  <a:pt x="17437" y="51286"/>
                </a:moveTo>
                <a:lnTo>
                  <a:pt x="17256" y="51346"/>
                </a:lnTo>
                <a:lnTo>
                  <a:pt x="17015" y="51467"/>
                </a:lnTo>
                <a:lnTo>
                  <a:pt x="16834" y="51587"/>
                </a:lnTo>
                <a:lnTo>
                  <a:pt x="16713" y="51768"/>
                </a:lnTo>
                <a:lnTo>
                  <a:pt x="16593" y="52010"/>
                </a:lnTo>
                <a:lnTo>
                  <a:pt x="16532" y="52191"/>
                </a:lnTo>
                <a:lnTo>
                  <a:pt x="16532" y="52432"/>
                </a:lnTo>
                <a:lnTo>
                  <a:pt x="16532" y="52673"/>
                </a:lnTo>
                <a:lnTo>
                  <a:pt x="16593" y="52854"/>
                </a:lnTo>
                <a:lnTo>
                  <a:pt x="16713" y="53096"/>
                </a:lnTo>
                <a:lnTo>
                  <a:pt x="16834" y="53277"/>
                </a:lnTo>
                <a:lnTo>
                  <a:pt x="17015" y="53397"/>
                </a:lnTo>
                <a:lnTo>
                  <a:pt x="17256" y="53518"/>
                </a:lnTo>
                <a:lnTo>
                  <a:pt x="17437" y="53578"/>
                </a:lnTo>
                <a:lnTo>
                  <a:pt x="17920" y="53578"/>
                </a:lnTo>
                <a:lnTo>
                  <a:pt x="18101" y="53518"/>
                </a:lnTo>
                <a:lnTo>
                  <a:pt x="18342" y="53397"/>
                </a:lnTo>
                <a:lnTo>
                  <a:pt x="18523" y="53277"/>
                </a:lnTo>
                <a:lnTo>
                  <a:pt x="18644" y="53096"/>
                </a:lnTo>
                <a:lnTo>
                  <a:pt x="18765" y="52854"/>
                </a:lnTo>
                <a:lnTo>
                  <a:pt x="18825" y="52673"/>
                </a:lnTo>
                <a:lnTo>
                  <a:pt x="18825" y="52432"/>
                </a:lnTo>
                <a:lnTo>
                  <a:pt x="18825" y="52191"/>
                </a:lnTo>
                <a:lnTo>
                  <a:pt x="18765" y="52010"/>
                </a:lnTo>
                <a:lnTo>
                  <a:pt x="18644" y="51768"/>
                </a:lnTo>
                <a:lnTo>
                  <a:pt x="18523" y="51587"/>
                </a:lnTo>
                <a:lnTo>
                  <a:pt x="18342" y="51467"/>
                </a:lnTo>
                <a:lnTo>
                  <a:pt x="18101" y="51346"/>
                </a:lnTo>
                <a:lnTo>
                  <a:pt x="17920" y="51286"/>
                </a:lnTo>
                <a:close/>
                <a:moveTo>
                  <a:pt x="23230" y="51286"/>
                </a:moveTo>
                <a:lnTo>
                  <a:pt x="23049" y="51346"/>
                </a:lnTo>
                <a:lnTo>
                  <a:pt x="22807" y="51467"/>
                </a:lnTo>
                <a:lnTo>
                  <a:pt x="22626" y="51587"/>
                </a:lnTo>
                <a:lnTo>
                  <a:pt x="22506" y="51768"/>
                </a:lnTo>
                <a:lnTo>
                  <a:pt x="22385" y="52010"/>
                </a:lnTo>
                <a:lnTo>
                  <a:pt x="22325" y="52191"/>
                </a:lnTo>
                <a:lnTo>
                  <a:pt x="22325" y="52432"/>
                </a:lnTo>
                <a:lnTo>
                  <a:pt x="22325" y="52673"/>
                </a:lnTo>
                <a:lnTo>
                  <a:pt x="22385" y="52854"/>
                </a:lnTo>
                <a:lnTo>
                  <a:pt x="22506" y="53096"/>
                </a:lnTo>
                <a:lnTo>
                  <a:pt x="22626" y="53277"/>
                </a:lnTo>
                <a:lnTo>
                  <a:pt x="22807" y="53397"/>
                </a:lnTo>
                <a:lnTo>
                  <a:pt x="23049" y="53518"/>
                </a:lnTo>
                <a:lnTo>
                  <a:pt x="23230" y="53578"/>
                </a:lnTo>
                <a:lnTo>
                  <a:pt x="23712" y="53578"/>
                </a:lnTo>
                <a:lnTo>
                  <a:pt x="23893" y="53518"/>
                </a:lnTo>
                <a:lnTo>
                  <a:pt x="24135" y="53397"/>
                </a:lnTo>
                <a:lnTo>
                  <a:pt x="24316" y="53277"/>
                </a:lnTo>
                <a:lnTo>
                  <a:pt x="24436" y="53096"/>
                </a:lnTo>
                <a:lnTo>
                  <a:pt x="24557" y="52854"/>
                </a:lnTo>
                <a:lnTo>
                  <a:pt x="24617" y="52673"/>
                </a:lnTo>
                <a:lnTo>
                  <a:pt x="24617" y="52432"/>
                </a:lnTo>
                <a:lnTo>
                  <a:pt x="24617" y="52191"/>
                </a:lnTo>
                <a:lnTo>
                  <a:pt x="24557" y="52010"/>
                </a:lnTo>
                <a:lnTo>
                  <a:pt x="24436" y="51768"/>
                </a:lnTo>
                <a:lnTo>
                  <a:pt x="24316" y="51587"/>
                </a:lnTo>
                <a:lnTo>
                  <a:pt x="24135" y="51467"/>
                </a:lnTo>
                <a:lnTo>
                  <a:pt x="23893" y="51346"/>
                </a:lnTo>
                <a:lnTo>
                  <a:pt x="23712" y="51286"/>
                </a:lnTo>
                <a:close/>
                <a:moveTo>
                  <a:pt x="29022" y="51286"/>
                </a:moveTo>
                <a:lnTo>
                  <a:pt x="28841" y="51346"/>
                </a:lnTo>
                <a:lnTo>
                  <a:pt x="28599" y="51467"/>
                </a:lnTo>
                <a:lnTo>
                  <a:pt x="28418" y="51587"/>
                </a:lnTo>
                <a:lnTo>
                  <a:pt x="28298" y="51768"/>
                </a:lnTo>
                <a:lnTo>
                  <a:pt x="28177" y="52010"/>
                </a:lnTo>
                <a:lnTo>
                  <a:pt x="28117" y="52191"/>
                </a:lnTo>
                <a:lnTo>
                  <a:pt x="28117" y="52432"/>
                </a:lnTo>
                <a:lnTo>
                  <a:pt x="28117" y="52673"/>
                </a:lnTo>
                <a:lnTo>
                  <a:pt x="28177" y="52854"/>
                </a:lnTo>
                <a:lnTo>
                  <a:pt x="28298" y="53096"/>
                </a:lnTo>
                <a:lnTo>
                  <a:pt x="28418" y="53277"/>
                </a:lnTo>
                <a:lnTo>
                  <a:pt x="28599" y="53397"/>
                </a:lnTo>
                <a:lnTo>
                  <a:pt x="28841" y="53518"/>
                </a:lnTo>
                <a:lnTo>
                  <a:pt x="29022" y="53578"/>
                </a:lnTo>
                <a:lnTo>
                  <a:pt x="29505" y="53578"/>
                </a:lnTo>
                <a:lnTo>
                  <a:pt x="29686" y="53518"/>
                </a:lnTo>
                <a:lnTo>
                  <a:pt x="29927" y="53397"/>
                </a:lnTo>
                <a:lnTo>
                  <a:pt x="30108" y="53277"/>
                </a:lnTo>
                <a:lnTo>
                  <a:pt x="30229" y="53096"/>
                </a:lnTo>
                <a:lnTo>
                  <a:pt x="30349" y="52854"/>
                </a:lnTo>
                <a:lnTo>
                  <a:pt x="30410" y="52673"/>
                </a:lnTo>
                <a:lnTo>
                  <a:pt x="30410" y="52432"/>
                </a:lnTo>
                <a:lnTo>
                  <a:pt x="30410" y="52191"/>
                </a:lnTo>
                <a:lnTo>
                  <a:pt x="30349" y="52010"/>
                </a:lnTo>
                <a:lnTo>
                  <a:pt x="30229" y="51768"/>
                </a:lnTo>
                <a:lnTo>
                  <a:pt x="30108" y="51587"/>
                </a:lnTo>
                <a:lnTo>
                  <a:pt x="29927" y="51467"/>
                </a:lnTo>
                <a:lnTo>
                  <a:pt x="29686" y="51346"/>
                </a:lnTo>
                <a:lnTo>
                  <a:pt x="29505" y="51286"/>
                </a:lnTo>
                <a:close/>
                <a:moveTo>
                  <a:pt x="34814" y="51286"/>
                </a:moveTo>
                <a:lnTo>
                  <a:pt x="34633" y="51346"/>
                </a:lnTo>
                <a:lnTo>
                  <a:pt x="34392" y="51467"/>
                </a:lnTo>
                <a:lnTo>
                  <a:pt x="34211" y="51587"/>
                </a:lnTo>
                <a:lnTo>
                  <a:pt x="34090" y="51768"/>
                </a:lnTo>
                <a:lnTo>
                  <a:pt x="33969" y="52010"/>
                </a:lnTo>
                <a:lnTo>
                  <a:pt x="33909" y="52191"/>
                </a:lnTo>
                <a:lnTo>
                  <a:pt x="33909" y="52432"/>
                </a:lnTo>
                <a:lnTo>
                  <a:pt x="33909" y="52673"/>
                </a:lnTo>
                <a:lnTo>
                  <a:pt x="33969" y="52854"/>
                </a:lnTo>
                <a:lnTo>
                  <a:pt x="34090" y="53096"/>
                </a:lnTo>
                <a:lnTo>
                  <a:pt x="34211" y="53277"/>
                </a:lnTo>
                <a:lnTo>
                  <a:pt x="34392" y="53397"/>
                </a:lnTo>
                <a:lnTo>
                  <a:pt x="34633" y="53518"/>
                </a:lnTo>
                <a:lnTo>
                  <a:pt x="34814" y="53578"/>
                </a:lnTo>
                <a:lnTo>
                  <a:pt x="35297" y="53578"/>
                </a:lnTo>
                <a:lnTo>
                  <a:pt x="35478" y="53518"/>
                </a:lnTo>
                <a:lnTo>
                  <a:pt x="35719" y="53397"/>
                </a:lnTo>
                <a:lnTo>
                  <a:pt x="35900" y="53277"/>
                </a:lnTo>
                <a:lnTo>
                  <a:pt x="36021" y="53096"/>
                </a:lnTo>
                <a:lnTo>
                  <a:pt x="36141" y="52854"/>
                </a:lnTo>
                <a:lnTo>
                  <a:pt x="36202" y="52673"/>
                </a:lnTo>
                <a:lnTo>
                  <a:pt x="36202" y="52432"/>
                </a:lnTo>
                <a:lnTo>
                  <a:pt x="36202" y="52191"/>
                </a:lnTo>
                <a:lnTo>
                  <a:pt x="36141" y="52010"/>
                </a:lnTo>
                <a:lnTo>
                  <a:pt x="36021" y="51768"/>
                </a:lnTo>
                <a:lnTo>
                  <a:pt x="35900" y="51587"/>
                </a:lnTo>
                <a:lnTo>
                  <a:pt x="35719" y="51467"/>
                </a:lnTo>
                <a:lnTo>
                  <a:pt x="35478" y="51346"/>
                </a:lnTo>
                <a:lnTo>
                  <a:pt x="35297" y="51286"/>
                </a:lnTo>
                <a:close/>
                <a:moveTo>
                  <a:pt x="40606" y="51286"/>
                </a:moveTo>
                <a:lnTo>
                  <a:pt x="40425" y="51346"/>
                </a:lnTo>
                <a:lnTo>
                  <a:pt x="40184" y="51467"/>
                </a:lnTo>
                <a:lnTo>
                  <a:pt x="40003" y="51587"/>
                </a:lnTo>
                <a:lnTo>
                  <a:pt x="39882" y="51768"/>
                </a:lnTo>
                <a:lnTo>
                  <a:pt x="39762" y="52010"/>
                </a:lnTo>
                <a:lnTo>
                  <a:pt x="39701" y="52191"/>
                </a:lnTo>
                <a:lnTo>
                  <a:pt x="39701" y="52432"/>
                </a:lnTo>
                <a:lnTo>
                  <a:pt x="39701" y="52673"/>
                </a:lnTo>
                <a:lnTo>
                  <a:pt x="39762" y="52854"/>
                </a:lnTo>
                <a:lnTo>
                  <a:pt x="39882" y="53096"/>
                </a:lnTo>
                <a:lnTo>
                  <a:pt x="40003" y="53277"/>
                </a:lnTo>
                <a:lnTo>
                  <a:pt x="40184" y="53397"/>
                </a:lnTo>
                <a:lnTo>
                  <a:pt x="40425" y="53518"/>
                </a:lnTo>
                <a:lnTo>
                  <a:pt x="40606" y="53578"/>
                </a:lnTo>
                <a:lnTo>
                  <a:pt x="41089" y="53578"/>
                </a:lnTo>
                <a:lnTo>
                  <a:pt x="41270" y="53518"/>
                </a:lnTo>
                <a:lnTo>
                  <a:pt x="41511" y="53397"/>
                </a:lnTo>
                <a:lnTo>
                  <a:pt x="41692" y="53277"/>
                </a:lnTo>
                <a:lnTo>
                  <a:pt x="41813" y="53096"/>
                </a:lnTo>
                <a:lnTo>
                  <a:pt x="41934" y="52854"/>
                </a:lnTo>
                <a:lnTo>
                  <a:pt x="41994" y="52673"/>
                </a:lnTo>
                <a:lnTo>
                  <a:pt x="41994" y="52432"/>
                </a:lnTo>
                <a:lnTo>
                  <a:pt x="41994" y="52191"/>
                </a:lnTo>
                <a:lnTo>
                  <a:pt x="41934" y="52010"/>
                </a:lnTo>
                <a:lnTo>
                  <a:pt x="41813" y="51768"/>
                </a:lnTo>
                <a:lnTo>
                  <a:pt x="41692" y="51587"/>
                </a:lnTo>
                <a:lnTo>
                  <a:pt x="41511" y="51467"/>
                </a:lnTo>
                <a:lnTo>
                  <a:pt x="41270" y="51346"/>
                </a:lnTo>
                <a:lnTo>
                  <a:pt x="41089" y="51286"/>
                </a:lnTo>
                <a:close/>
                <a:moveTo>
                  <a:pt x="46399" y="51286"/>
                </a:moveTo>
                <a:lnTo>
                  <a:pt x="46218" y="51346"/>
                </a:lnTo>
                <a:lnTo>
                  <a:pt x="45976" y="51467"/>
                </a:lnTo>
                <a:lnTo>
                  <a:pt x="45795" y="51587"/>
                </a:lnTo>
                <a:lnTo>
                  <a:pt x="45674" y="51768"/>
                </a:lnTo>
                <a:lnTo>
                  <a:pt x="45554" y="52010"/>
                </a:lnTo>
                <a:lnTo>
                  <a:pt x="45493" y="52191"/>
                </a:lnTo>
                <a:lnTo>
                  <a:pt x="45493" y="52432"/>
                </a:lnTo>
                <a:lnTo>
                  <a:pt x="45493" y="52673"/>
                </a:lnTo>
                <a:lnTo>
                  <a:pt x="45554" y="52854"/>
                </a:lnTo>
                <a:lnTo>
                  <a:pt x="45674" y="53096"/>
                </a:lnTo>
                <a:lnTo>
                  <a:pt x="45795" y="53277"/>
                </a:lnTo>
                <a:lnTo>
                  <a:pt x="45976" y="53397"/>
                </a:lnTo>
                <a:lnTo>
                  <a:pt x="46218" y="53518"/>
                </a:lnTo>
                <a:lnTo>
                  <a:pt x="46399" y="53578"/>
                </a:lnTo>
                <a:lnTo>
                  <a:pt x="46881" y="53578"/>
                </a:lnTo>
                <a:lnTo>
                  <a:pt x="47062" y="53518"/>
                </a:lnTo>
                <a:lnTo>
                  <a:pt x="47304" y="53397"/>
                </a:lnTo>
                <a:lnTo>
                  <a:pt x="47485" y="53277"/>
                </a:lnTo>
                <a:lnTo>
                  <a:pt x="47605" y="53096"/>
                </a:lnTo>
                <a:lnTo>
                  <a:pt x="47726" y="52854"/>
                </a:lnTo>
                <a:lnTo>
                  <a:pt x="47786" y="52673"/>
                </a:lnTo>
                <a:lnTo>
                  <a:pt x="47786" y="52432"/>
                </a:lnTo>
                <a:lnTo>
                  <a:pt x="47786" y="52191"/>
                </a:lnTo>
                <a:lnTo>
                  <a:pt x="47726" y="52010"/>
                </a:lnTo>
                <a:lnTo>
                  <a:pt x="47605" y="51768"/>
                </a:lnTo>
                <a:lnTo>
                  <a:pt x="47485" y="51587"/>
                </a:lnTo>
                <a:lnTo>
                  <a:pt x="47304" y="51467"/>
                </a:lnTo>
                <a:lnTo>
                  <a:pt x="47062" y="51346"/>
                </a:lnTo>
                <a:lnTo>
                  <a:pt x="46881" y="51286"/>
                </a:lnTo>
                <a:close/>
                <a:moveTo>
                  <a:pt x="52191" y="51286"/>
                </a:moveTo>
                <a:lnTo>
                  <a:pt x="52010" y="51346"/>
                </a:lnTo>
                <a:lnTo>
                  <a:pt x="51768" y="51467"/>
                </a:lnTo>
                <a:lnTo>
                  <a:pt x="51587" y="51587"/>
                </a:lnTo>
                <a:lnTo>
                  <a:pt x="51467" y="51768"/>
                </a:lnTo>
                <a:lnTo>
                  <a:pt x="51346" y="52010"/>
                </a:lnTo>
                <a:lnTo>
                  <a:pt x="51286" y="52191"/>
                </a:lnTo>
                <a:lnTo>
                  <a:pt x="51286" y="52432"/>
                </a:lnTo>
                <a:lnTo>
                  <a:pt x="51286" y="52673"/>
                </a:lnTo>
                <a:lnTo>
                  <a:pt x="51346" y="52854"/>
                </a:lnTo>
                <a:lnTo>
                  <a:pt x="51467" y="53096"/>
                </a:lnTo>
                <a:lnTo>
                  <a:pt x="51587" y="53277"/>
                </a:lnTo>
                <a:lnTo>
                  <a:pt x="51768" y="53397"/>
                </a:lnTo>
                <a:lnTo>
                  <a:pt x="52010" y="53518"/>
                </a:lnTo>
                <a:lnTo>
                  <a:pt x="52191" y="53578"/>
                </a:lnTo>
                <a:lnTo>
                  <a:pt x="52673" y="53578"/>
                </a:lnTo>
                <a:lnTo>
                  <a:pt x="52854" y="53518"/>
                </a:lnTo>
                <a:lnTo>
                  <a:pt x="53096" y="53397"/>
                </a:lnTo>
                <a:lnTo>
                  <a:pt x="53277" y="53277"/>
                </a:lnTo>
                <a:lnTo>
                  <a:pt x="53397" y="53096"/>
                </a:lnTo>
                <a:lnTo>
                  <a:pt x="53518" y="52854"/>
                </a:lnTo>
                <a:lnTo>
                  <a:pt x="53578" y="52673"/>
                </a:lnTo>
                <a:lnTo>
                  <a:pt x="53578" y="52432"/>
                </a:lnTo>
                <a:lnTo>
                  <a:pt x="53578" y="52191"/>
                </a:lnTo>
                <a:lnTo>
                  <a:pt x="53518" y="52010"/>
                </a:lnTo>
                <a:lnTo>
                  <a:pt x="53397" y="51768"/>
                </a:lnTo>
                <a:lnTo>
                  <a:pt x="53277" y="51587"/>
                </a:lnTo>
                <a:lnTo>
                  <a:pt x="53096" y="51467"/>
                </a:lnTo>
                <a:lnTo>
                  <a:pt x="52854" y="51346"/>
                </a:lnTo>
                <a:lnTo>
                  <a:pt x="52673" y="51286"/>
                </a:lnTo>
                <a:close/>
                <a:moveTo>
                  <a:pt x="57983" y="51286"/>
                </a:moveTo>
                <a:lnTo>
                  <a:pt x="57802" y="51346"/>
                </a:lnTo>
                <a:lnTo>
                  <a:pt x="57561" y="51467"/>
                </a:lnTo>
                <a:lnTo>
                  <a:pt x="57380" y="51587"/>
                </a:lnTo>
                <a:lnTo>
                  <a:pt x="57259" y="51768"/>
                </a:lnTo>
                <a:lnTo>
                  <a:pt x="57138" y="52010"/>
                </a:lnTo>
                <a:lnTo>
                  <a:pt x="57078" y="52191"/>
                </a:lnTo>
                <a:lnTo>
                  <a:pt x="57078" y="52432"/>
                </a:lnTo>
                <a:lnTo>
                  <a:pt x="57078" y="52673"/>
                </a:lnTo>
                <a:lnTo>
                  <a:pt x="57138" y="52854"/>
                </a:lnTo>
                <a:lnTo>
                  <a:pt x="57259" y="53096"/>
                </a:lnTo>
                <a:lnTo>
                  <a:pt x="57380" y="53277"/>
                </a:lnTo>
                <a:lnTo>
                  <a:pt x="57561" y="53397"/>
                </a:lnTo>
                <a:lnTo>
                  <a:pt x="57802" y="53518"/>
                </a:lnTo>
                <a:lnTo>
                  <a:pt x="57983" y="53578"/>
                </a:lnTo>
                <a:lnTo>
                  <a:pt x="58466" y="53578"/>
                </a:lnTo>
                <a:lnTo>
                  <a:pt x="58647" y="53518"/>
                </a:lnTo>
                <a:lnTo>
                  <a:pt x="58888" y="53397"/>
                </a:lnTo>
                <a:lnTo>
                  <a:pt x="59069" y="53277"/>
                </a:lnTo>
                <a:lnTo>
                  <a:pt x="59190" y="53096"/>
                </a:lnTo>
                <a:lnTo>
                  <a:pt x="59310" y="52854"/>
                </a:lnTo>
                <a:lnTo>
                  <a:pt x="59371" y="52673"/>
                </a:lnTo>
                <a:lnTo>
                  <a:pt x="59371" y="52432"/>
                </a:lnTo>
                <a:lnTo>
                  <a:pt x="59371" y="52191"/>
                </a:lnTo>
                <a:lnTo>
                  <a:pt x="59310" y="52010"/>
                </a:lnTo>
                <a:lnTo>
                  <a:pt x="59190" y="51768"/>
                </a:lnTo>
                <a:lnTo>
                  <a:pt x="59069" y="51587"/>
                </a:lnTo>
                <a:lnTo>
                  <a:pt x="58888" y="51467"/>
                </a:lnTo>
                <a:lnTo>
                  <a:pt x="58647" y="51346"/>
                </a:lnTo>
                <a:lnTo>
                  <a:pt x="58466" y="51286"/>
                </a:lnTo>
                <a:close/>
                <a:moveTo>
                  <a:pt x="63775" y="51286"/>
                </a:moveTo>
                <a:lnTo>
                  <a:pt x="63594" y="51346"/>
                </a:lnTo>
                <a:lnTo>
                  <a:pt x="63353" y="51467"/>
                </a:lnTo>
                <a:lnTo>
                  <a:pt x="63172" y="51587"/>
                </a:lnTo>
                <a:lnTo>
                  <a:pt x="63051" y="51768"/>
                </a:lnTo>
                <a:lnTo>
                  <a:pt x="62931" y="52010"/>
                </a:lnTo>
                <a:lnTo>
                  <a:pt x="62870" y="52191"/>
                </a:lnTo>
                <a:lnTo>
                  <a:pt x="62870" y="52432"/>
                </a:lnTo>
                <a:lnTo>
                  <a:pt x="62870" y="52673"/>
                </a:lnTo>
                <a:lnTo>
                  <a:pt x="62931" y="52854"/>
                </a:lnTo>
                <a:lnTo>
                  <a:pt x="63051" y="53096"/>
                </a:lnTo>
                <a:lnTo>
                  <a:pt x="63172" y="53277"/>
                </a:lnTo>
                <a:lnTo>
                  <a:pt x="63353" y="53397"/>
                </a:lnTo>
                <a:lnTo>
                  <a:pt x="63594" y="53518"/>
                </a:lnTo>
                <a:lnTo>
                  <a:pt x="63775" y="53578"/>
                </a:lnTo>
                <a:lnTo>
                  <a:pt x="64258" y="53578"/>
                </a:lnTo>
                <a:lnTo>
                  <a:pt x="64439" y="53518"/>
                </a:lnTo>
                <a:lnTo>
                  <a:pt x="64680" y="53397"/>
                </a:lnTo>
                <a:lnTo>
                  <a:pt x="64861" y="53277"/>
                </a:lnTo>
                <a:lnTo>
                  <a:pt x="64982" y="53096"/>
                </a:lnTo>
                <a:lnTo>
                  <a:pt x="65103" y="52854"/>
                </a:lnTo>
                <a:lnTo>
                  <a:pt x="65163" y="52673"/>
                </a:lnTo>
                <a:lnTo>
                  <a:pt x="65163" y="52432"/>
                </a:lnTo>
                <a:lnTo>
                  <a:pt x="65163" y="52191"/>
                </a:lnTo>
                <a:lnTo>
                  <a:pt x="65103" y="52010"/>
                </a:lnTo>
                <a:lnTo>
                  <a:pt x="64982" y="51768"/>
                </a:lnTo>
                <a:lnTo>
                  <a:pt x="64861" y="51587"/>
                </a:lnTo>
                <a:lnTo>
                  <a:pt x="64680" y="51467"/>
                </a:lnTo>
                <a:lnTo>
                  <a:pt x="64439" y="51346"/>
                </a:lnTo>
                <a:lnTo>
                  <a:pt x="64258" y="51286"/>
                </a:lnTo>
                <a:close/>
                <a:moveTo>
                  <a:pt x="69567" y="51286"/>
                </a:moveTo>
                <a:lnTo>
                  <a:pt x="69386" y="51346"/>
                </a:lnTo>
                <a:lnTo>
                  <a:pt x="69145" y="51467"/>
                </a:lnTo>
                <a:lnTo>
                  <a:pt x="68964" y="51587"/>
                </a:lnTo>
                <a:lnTo>
                  <a:pt x="68843" y="51768"/>
                </a:lnTo>
                <a:lnTo>
                  <a:pt x="68723" y="52010"/>
                </a:lnTo>
                <a:lnTo>
                  <a:pt x="68662" y="52191"/>
                </a:lnTo>
                <a:lnTo>
                  <a:pt x="68662" y="52432"/>
                </a:lnTo>
                <a:lnTo>
                  <a:pt x="68662" y="52673"/>
                </a:lnTo>
                <a:lnTo>
                  <a:pt x="68723" y="52854"/>
                </a:lnTo>
                <a:lnTo>
                  <a:pt x="68843" y="53096"/>
                </a:lnTo>
                <a:lnTo>
                  <a:pt x="68964" y="53277"/>
                </a:lnTo>
                <a:lnTo>
                  <a:pt x="69145" y="53397"/>
                </a:lnTo>
                <a:lnTo>
                  <a:pt x="69386" y="53518"/>
                </a:lnTo>
                <a:lnTo>
                  <a:pt x="69567" y="53578"/>
                </a:lnTo>
                <a:lnTo>
                  <a:pt x="70050" y="53578"/>
                </a:lnTo>
                <a:lnTo>
                  <a:pt x="70231" y="53518"/>
                </a:lnTo>
                <a:lnTo>
                  <a:pt x="70472" y="53397"/>
                </a:lnTo>
                <a:lnTo>
                  <a:pt x="70653" y="53277"/>
                </a:lnTo>
                <a:lnTo>
                  <a:pt x="70774" y="53096"/>
                </a:lnTo>
                <a:lnTo>
                  <a:pt x="70895" y="52854"/>
                </a:lnTo>
                <a:lnTo>
                  <a:pt x="70955" y="52673"/>
                </a:lnTo>
                <a:lnTo>
                  <a:pt x="70955" y="52432"/>
                </a:lnTo>
                <a:lnTo>
                  <a:pt x="70955" y="52191"/>
                </a:lnTo>
                <a:lnTo>
                  <a:pt x="70895" y="52010"/>
                </a:lnTo>
                <a:lnTo>
                  <a:pt x="70774" y="51768"/>
                </a:lnTo>
                <a:lnTo>
                  <a:pt x="70653" y="51587"/>
                </a:lnTo>
                <a:lnTo>
                  <a:pt x="70472" y="51467"/>
                </a:lnTo>
                <a:lnTo>
                  <a:pt x="70231" y="51346"/>
                </a:lnTo>
                <a:lnTo>
                  <a:pt x="70050" y="51286"/>
                </a:lnTo>
                <a:close/>
                <a:moveTo>
                  <a:pt x="3620" y="54242"/>
                </a:moveTo>
                <a:lnTo>
                  <a:pt x="4284" y="55630"/>
                </a:lnTo>
                <a:lnTo>
                  <a:pt x="4345" y="55328"/>
                </a:lnTo>
                <a:lnTo>
                  <a:pt x="4284" y="54966"/>
                </a:lnTo>
                <a:lnTo>
                  <a:pt x="4164" y="54664"/>
                </a:lnTo>
                <a:lnTo>
                  <a:pt x="3922" y="54423"/>
                </a:lnTo>
                <a:lnTo>
                  <a:pt x="3620" y="54242"/>
                </a:lnTo>
                <a:close/>
                <a:moveTo>
                  <a:pt x="72283" y="54242"/>
                </a:moveTo>
                <a:lnTo>
                  <a:pt x="71981" y="54423"/>
                </a:lnTo>
                <a:lnTo>
                  <a:pt x="71740" y="54664"/>
                </a:lnTo>
                <a:lnTo>
                  <a:pt x="71619" y="54966"/>
                </a:lnTo>
                <a:lnTo>
                  <a:pt x="71559" y="55328"/>
                </a:lnTo>
                <a:lnTo>
                  <a:pt x="71619" y="55630"/>
                </a:lnTo>
                <a:lnTo>
                  <a:pt x="72283" y="54242"/>
                </a:lnTo>
                <a:close/>
                <a:moveTo>
                  <a:pt x="8749" y="54182"/>
                </a:moveTo>
                <a:lnTo>
                  <a:pt x="8568" y="54242"/>
                </a:lnTo>
                <a:lnTo>
                  <a:pt x="8327" y="54363"/>
                </a:lnTo>
                <a:lnTo>
                  <a:pt x="8146" y="54483"/>
                </a:lnTo>
                <a:lnTo>
                  <a:pt x="8025" y="54664"/>
                </a:lnTo>
                <a:lnTo>
                  <a:pt x="7904" y="54906"/>
                </a:lnTo>
                <a:lnTo>
                  <a:pt x="7844" y="55087"/>
                </a:lnTo>
                <a:lnTo>
                  <a:pt x="7844" y="55328"/>
                </a:lnTo>
                <a:lnTo>
                  <a:pt x="7844" y="55569"/>
                </a:lnTo>
                <a:lnTo>
                  <a:pt x="7904" y="55750"/>
                </a:lnTo>
                <a:lnTo>
                  <a:pt x="8025" y="55992"/>
                </a:lnTo>
                <a:lnTo>
                  <a:pt x="8146" y="56173"/>
                </a:lnTo>
                <a:lnTo>
                  <a:pt x="8327" y="56293"/>
                </a:lnTo>
                <a:lnTo>
                  <a:pt x="8568" y="56414"/>
                </a:lnTo>
                <a:lnTo>
                  <a:pt x="8749" y="56474"/>
                </a:lnTo>
                <a:lnTo>
                  <a:pt x="9232" y="56474"/>
                </a:lnTo>
                <a:lnTo>
                  <a:pt x="9413" y="56414"/>
                </a:lnTo>
                <a:lnTo>
                  <a:pt x="9654" y="56293"/>
                </a:lnTo>
                <a:lnTo>
                  <a:pt x="9835" y="56173"/>
                </a:lnTo>
                <a:lnTo>
                  <a:pt x="9956" y="55992"/>
                </a:lnTo>
                <a:lnTo>
                  <a:pt x="10076" y="55750"/>
                </a:lnTo>
                <a:lnTo>
                  <a:pt x="10137" y="55569"/>
                </a:lnTo>
                <a:lnTo>
                  <a:pt x="10137" y="55328"/>
                </a:lnTo>
                <a:lnTo>
                  <a:pt x="10137" y="55087"/>
                </a:lnTo>
                <a:lnTo>
                  <a:pt x="10076" y="54906"/>
                </a:lnTo>
                <a:lnTo>
                  <a:pt x="9956" y="54664"/>
                </a:lnTo>
                <a:lnTo>
                  <a:pt x="9835" y="54483"/>
                </a:lnTo>
                <a:lnTo>
                  <a:pt x="9654" y="54363"/>
                </a:lnTo>
                <a:lnTo>
                  <a:pt x="9413" y="54242"/>
                </a:lnTo>
                <a:lnTo>
                  <a:pt x="9232" y="54182"/>
                </a:lnTo>
                <a:close/>
                <a:moveTo>
                  <a:pt x="14541" y="54182"/>
                </a:moveTo>
                <a:lnTo>
                  <a:pt x="14360" y="54242"/>
                </a:lnTo>
                <a:lnTo>
                  <a:pt x="14119" y="54363"/>
                </a:lnTo>
                <a:lnTo>
                  <a:pt x="13938" y="54483"/>
                </a:lnTo>
                <a:lnTo>
                  <a:pt x="13817" y="54664"/>
                </a:lnTo>
                <a:lnTo>
                  <a:pt x="13697" y="54906"/>
                </a:lnTo>
                <a:lnTo>
                  <a:pt x="13636" y="55087"/>
                </a:lnTo>
                <a:lnTo>
                  <a:pt x="13636" y="55328"/>
                </a:lnTo>
                <a:lnTo>
                  <a:pt x="13636" y="55569"/>
                </a:lnTo>
                <a:lnTo>
                  <a:pt x="13697" y="55750"/>
                </a:lnTo>
                <a:lnTo>
                  <a:pt x="13817" y="55992"/>
                </a:lnTo>
                <a:lnTo>
                  <a:pt x="13938" y="56173"/>
                </a:lnTo>
                <a:lnTo>
                  <a:pt x="14119" y="56293"/>
                </a:lnTo>
                <a:lnTo>
                  <a:pt x="14360" y="56414"/>
                </a:lnTo>
                <a:lnTo>
                  <a:pt x="14541" y="56474"/>
                </a:lnTo>
                <a:lnTo>
                  <a:pt x="15024" y="56474"/>
                </a:lnTo>
                <a:lnTo>
                  <a:pt x="15205" y="56414"/>
                </a:lnTo>
                <a:lnTo>
                  <a:pt x="15446" y="56293"/>
                </a:lnTo>
                <a:lnTo>
                  <a:pt x="15627" y="56173"/>
                </a:lnTo>
                <a:lnTo>
                  <a:pt x="15748" y="55992"/>
                </a:lnTo>
                <a:lnTo>
                  <a:pt x="15869" y="55750"/>
                </a:lnTo>
                <a:lnTo>
                  <a:pt x="15929" y="55569"/>
                </a:lnTo>
                <a:lnTo>
                  <a:pt x="15929" y="55328"/>
                </a:lnTo>
                <a:lnTo>
                  <a:pt x="15929" y="55087"/>
                </a:lnTo>
                <a:lnTo>
                  <a:pt x="15869" y="54906"/>
                </a:lnTo>
                <a:lnTo>
                  <a:pt x="15748" y="54664"/>
                </a:lnTo>
                <a:lnTo>
                  <a:pt x="15627" y="54483"/>
                </a:lnTo>
                <a:lnTo>
                  <a:pt x="15446" y="54363"/>
                </a:lnTo>
                <a:lnTo>
                  <a:pt x="15205" y="54242"/>
                </a:lnTo>
                <a:lnTo>
                  <a:pt x="15024" y="54182"/>
                </a:lnTo>
                <a:close/>
                <a:moveTo>
                  <a:pt x="20333" y="54182"/>
                </a:moveTo>
                <a:lnTo>
                  <a:pt x="20152" y="54242"/>
                </a:lnTo>
                <a:lnTo>
                  <a:pt x="19911" y="54363"/>
                </a:lnTo>
                <a:lnTo>
                  <a:pt x="19730" y="54483"/>
                </a:lnTo>
                <a:lnTo>
                  <a:pt x="19609" y="54664"/>
                </a:lnTo>
                <a:lnTo>
                  <a:pt x="19489" y="54906"/>
                </a:lnTo>
                <a:lnTo>
                  <a:pt x="19428" y="55087"/>
                </a:lnTo>
                <a:lnTo>
                  <a:pt x="19428" y="55328"/>
                </a:lnTo>
                <a:lnTo>
                  <a:pt x="19428" y="55569"/>
                </a:lnTo>
                <a:lnTo>
                  <a:pt x="19489" y="55750"/>
                </a:lnTo>
                <a:lnTo>
                  <a:pt x="19609" y="55992"/>
                </a:lnTo>
                <a:lnTo>
                  <a:pt x="19730" y="56173"/>
                </a:lnTo>
                <a:lnTo>
                  <a:pt x="19911" y="56293"/>
                </a:lnTo>
                <a:lnTo>
                  <a:pt x="20152" y="56414"/>
                </a:lnTo>
                <a:lnTo>
                  <a:pt x="20333" y="56474"/>
                </a:lnTo>
                <a:lnTo>
                  <a:pt x="20816" y="56474"/>
                </a:lnTo>
                <a:lnTo>
                  <a:pt x="20997" y="56414"/>
                </a:lnTo>
                <a:lnTo>
                  <a:pt x="21239" y="56293"/>
                </a:lnTo>
                <a:lnTo>
                  <a:pt x="21420" y="56173"/>
                </a:lnTo>
                <a:lnTo>
                  <a:pt x="21540" y="55992"/>
                </a:lnTo>
                <a:lnTo>
                  <a:pt x="21661" y="55750"/>
                </a:lnTo>
                <a:lnTo>
                  <a:pt x="21721" y="55569"/>
                </a:lnTo>
                <a:lnTo>
                  <a:pt x="21721" y="55328"/>
                </a:lnTo>
                <a:lnTo>
                  <a:pt x="21721" y="55087"/>
                </a:lnTo>
                <a:lnTo>
                  <a:pt x="21661" y="54906"/>
                </a:lnTo>
                <a:lnTo>
                  <a:pt x="21540" y="54664"/>
                </a:lnTo>
                <a:lnTo>
                  <a:pt x="21420" y="54483"/>
                </a:lnTo>
                <a:lnTo>
                  <a:pt x="21239" y="54363"/>
                </a:lnTo>
                <a:lnTo>
                  <a:pt x="20997" y="54242"/>
                </a:lnTo>
                <a:lnTo>
                  <a:pt x="20816" y="54182"/>
                </a:lnTo>
                <a:close/>
                <a:moveTo>
                  <a:pt x="26126" y="54182"/>
                </a:moveTo>
                <a:lnTo>
                  <a:pt x="25945" y="54242"/>
                </a:lnTo>
                <a:lnTo>
                  <a:pt x="25703" y="54363"/>
                </a:lnTo>
                <a:lnTo>
                  <a:pt x="25522" y="54483"/>
                </a:lnTo>
                <a:lnTo>
                  <a:pt x="25402" y="54664"/>
                </a:lnTo>
                <a:lnTo>
                  <a:pt x="25281" y="54906"/>
                </a:lnTo>
                <a:lnTo>
                  <a:pt x="25221" y="55087"/>
                </a:lnTo>
                <a:lnTo>
                  <a:pt x="25221" y="55328"/>
                </a:lnTo>
                <a:lnTo>
                  <a:pt x="25221" y="55569"/>
                </a:lnTo>
                <a:lnTo>
                  <a:pt x="25281" y="55750"/>
                </a:lnTo>
                <a:lnTo>
                  <a:pt x="25402" y="55992"/>
                </a:lnTo>
                <a:lnTo>
                  <a:pt x="25522" y="56173"/>
                </a:lnTo>
                <a:lnTo>
                  <a:pt x="25703" y="56293"/>
                </a:lnTo>
                <a:lnTo>
                  <a:pt x="25945" y="56414"/>
                </a:lnTo>
                <a:lnTo>
                  <a:pt x="26126" y="56474"/>
                </a:lnTo>
                <a:lnTo>
                  <a:pt x="26608" y="56474"/>
                </a:lnTo>
                <a:lnTo>
                  <a:pt x="26789" y="56414"/>
                </a:lnTo>
                <a:lnTo>
                  <a:pt x="27031" y="56293"/>
                </a:lnTo>
                <a:lnTo>
                  <a:pt x="27212" y="56173"/>
                </a:lnTo>
                <a:lnTo>
                  <a:pt x="27332" y="55992"/>
                </a:lnTo>
                <a:lnTo>
                  <a:pt x="27453" y="55750"/>
                </a:lnTo>
                <a:lnTo>
                  <a:pt x="27513" y="55569"/>
                </a:lnTo>
                <a:lnTo>
                  <a:pt x="27513" y="55328"/>
                </a:lnTo>
                <a:lnTo>
                  <a:pt x="27513" y="55087"/>
                </a:lnTo>
                <a:lnTo>
                  <a:pt x="27453" y="54906"/>
                </a:lnTo>
                <a:lnTo>
                  <a:pt x="27332" y="54664"/>
                </a:lnTo>
                <a:lnTo>
                  <a:pt x="27212" y="54483"/>
                </a:lnTo>
                <a:lnTo>
                  <a:pt x="27031" y="54363"/>
                </a:lnTo>
                <a:lnTo>
                  <a:pt x="26789" y="54242"/>
                </a:lnTo>
                <a:lnTo>
                  <a:pt x="26608" y="54182"/>
                </a:lnTo>
                <a:close/>
                <a:moveTo>
                  <a:pt x="31918" y="54182"/>
                </a:moveTo>
                <a:lnTo>
                  <a:pt x="31737" y="54242"/>
                </a:lnTo>
                <a:lnTo>
                  <a:pt x="31496" y="54363"/>
                </a:lnTo>
                <a:lnTo>
                  <a:pt x="31315" y="54483"/>
                </a:lnTo>
                <a:lnTo>
                  <a:pt x="31194" y="54664"/>
                </a:lnTo>
                <a:lnTo>
                  <a:pt x="31073" y="54906"/>
                </a:lnTo>
                <a:lnTo>
                  <a:pt x="31013" y="55087"/>
                </a:lnTo>
                <a:lnTo>
                  <a:pt x="31013" y="55328"/>
                </a:lnTo>
                <a:lnTo>
                  <a:pt x="31013" y="55569"/>
                </a:lnTo>
                <a:lnTo>
                  <a:pt x="31073" y="55750"/>
                </a:lnTo>
                <a:lnTo>
                  <a:pt x="31194" y="55992"/>
                </a:lnTo>
                <a:lnTo>
                  <a:pt x="31315" y="56173"/>
                </a:lnTo>
                <a:lnTo>
                  <a:pt x="31496" y="56293"/>
                </a:lnTo>
                <a:lnTo>
                  <a:pt x="31737" y="56414"/>
                </a:lnTo>
                <a:lnTo>
                  <a:pt x="31918" y="56474"/>
                </a:lnTo>
                <a:lnTo>
                  <a:pt x="32401" y="56474"/>
                </a:lnTo>
                <a:lnTo>
                  <a:pt x="32582" y="56414"/>
                </a:lnTo>
                <a:lnTo>
                  <a:pt x="32823" y="56293"/>
                </a:lnTo>
                <a:lnTo>
                  <a:pt x="33004" y="56173"/>
                </a:lnTo>
                <a:lnTo>
                  <a:pt x="33125" y="55992"/>
                </a:lnTo>
                <a:lnTo>
                  <a:pt x="33245" y="55750"/>
                </a:lnTo>
                <a:lnTo>
                  <a:pt x="33306" y="55569"/>
                </a:lnTo>
                <a:lnTo>
                  <a:pt x="33306" y="55328"/>
                </a:lnTo>
                <a:lnTo>
                  <a:pt x="33306" y="55087"/>
                </a:lnTo>
                <a:lnTo>
                  <a:pt x="33245" y="54906"/>
                </a:lnTo>
                <a:lnTo>
                  <a:pt x="33125" y="54664"/>
                </a:lnTo>
                <a:lnTo>
                  <a:pt x="33004" y="54483"/>
                </a:lnTo>
                <a:lnTo>
                  <a:pt x="32823" y="54363"/>
                </a:lnTo>
                <a:lnTo>
                  <a:pt x="32582" y="54242"/>
                </a:lnTo>
                <a:lnTo>
                  <a:pt x="32401" y="54182"/>
                </a:lnTo>
                <a:close/>
                <a:moveTo>
                  <a:pt x="37710" y="54182"/>
                </a:moveTo>
                <a:lnTo>
                  <a:pt x="37529" y="54242"/>
                </a:lnTo>
                <a:lnTo>
                  <a:pt x="37288" y="54363"/>
                </a:lnTo>
                <a:lnTo>
                  <a:pt x="37107" y="54483"/>
                </a:lnTo>
                <a:lnTo>
                  <a:pt x="36986" y="54664"/>
                </a:lnTo>
                <a:lnTo>
                  <a:pt x="36865" y="54906"/>
                </a:lnTo>
                <a:lnTo>
                  <a:pt x="36805" y="55087"/>
                </a:lnTo>
                <a:lnTo>
                  <a:pt x="36805" y="55328"/>
                </a:lnTo>
                <a:lnTo>
                  <a:pt x="36805" y="55569"/>
                </a:lnTo>
                <a:lnTo>
                  <a:pt x="36865" y="55750"/>
                </a:lnTo>
                <a:lnTo>
                  <a:pt x="36986" y="55992"/>
                </a:lnTo>
                <a:lnTo>
                  <a:pt x="37107" y="56173"/>
                </a:lnTo>
                <a:lnTo>
                  <a:pt x="37288" y="56293"/>
                </a:lnTo>
                <a:lnTo>
                  <a:pt x="37529" y="56414"/>
                </a:lnTo>
                <a:lnTo>
                  <a:pt x="37710" y="56474"/>
                </a:lnTo>
                <a:lnTo>
                  <a:pt x="38193" y="56474"/>
                </a:lnTo>
                <a:lnTo>
                  <a:pt x="38374" y="56414"/>
                </a:lnTo>
                <a:lnTo>
                  <a:pt x="38615" y="56293"/>
                </a:lnTo>
                <a:lnTo>
                  <a:pt x="38796" y="56173"/>
                </a:lnTo>
                <a:lnTo>
                  <a:pt x="38917" y="55992"/>
                </a:lnTo>
                <a:lnTo>
                  <a:pt x="39038" y="55750"/>
                </a:lnTo>
                <a:lnTo>
                  <a:pt x="39098" y="55569"/>
                </a:lnTo>
                <a:lnTo>
                  <a:pt x="39098" y="55328"/>
                </a:lnTo>
                <a:lnTo>
                  <a:pt x="39098" y="55087"/>
                </a:lnTo>
                <a:lnTo>
                  <a:pt x="39038" y="54906"/>
                </a:lnTo>
                <a:lnTo>
                  <a:pt x="38917" y="54664"/>
                </a:lnTo>
                <a:lnTo>
                  <a:pt x="38796" y="54483"/>
                </a:lnTo>
                <a:lnTo>
                  <a:pt x="38615" y="54363"/>
                </a:lnTo>
                <a:lnTo>
                  <a:pt x="38374" y="54242"/>
                </a:lnTo>
                <a:lnTo>
                  <a:pt x="38193" y="54182"/>
                </a:lnTo>
                <a:close/>
                <a:moveTo>
                  <a:pt x="43502" y="54182"/>
                </a:moveTo>
                <a:lnTo>
                  <a:pt x="43321" y="54242"/>
                </a:lnTo>
                <a:lnTo>
                  <a:pt x="43080" y="54363"/>
                </a:lnTo>
                <a:lnTo>
                  <a:pt x="42899" y="54483"/>
                </a:lnTo>
                <a:lnTo>
                  <a:pt x="42778" y="54664"/>
                </a:lnTo>
                <a:lnTo>
                  <a:pt x="42658" y="54906"/>
                </a:lnTo>
                <a:lnTo>
                  <a:pt x="42597" y="55087"/>
                </a:lnTo>
                <a:lnTo>
                  <a:pt x="42597" y="55328"/>
                </a:lnTo>
                <a:lnTo>
                  <a:pt x="42597" y="55569"/>
                </a:lnTo>
                <a:lnTo>
                  <a:pt x="42658" y="55750"/>
                </a:lnTo>
                <a:lnTo>
                  <a:pt x="42778" y="55992"/>
                </a:lnTo>
                <a:lnTo>
                  <a:pt x="42899" y="56173"/>
                </a:lnTo>
                <a:lnTo>
                  <a:pt x="43080" y="56293"/>
                </a:lnTo>
                <a:lnTo>
                  <a:pt x="43321" y="56414"/>
                </a:lnTo>
                <a:lnTo>
                  <a:pt x="43502" y="56474"/>
                </a:lnTo>
                <a:lnTo>
                  <a:pt x="43985" y="56474"/>
                </a:lnTo>
                <a:lnTo>
                  <a:pt x="44166" y="56414"/>
                </a:lnTo>
                <a:lnTo>
                  <a:pt x="44407" y="56293"/>
                </a:lnTo>
                <a:lnTo>
                  <a:pt x="44588" y="56173"/>
                </a:lnTo>
                <a:lnTo>
                  <a:pt x="44709" y="55992"/>
                </a:lnTo>
                <a:lnTo>
                  <a:pt x="44830" y="55750"/>
                </a:lnTo>
                <a:lnTo>
                  <a:pt x="44890" y="55569"/>
                </a:lnTo>
                <a:lnTo>
                  <a:pt x="44890" y="55328"/>
                </a:lnTo>
                <a:lnTo>
                  <a:pt x="44890" y="55087"/>
                </a:lnTo>
                <a:lnTo>
                  <a:pt x="44830" y="54906"/>
                </a:lnTo>
                <a:lnTo>
                  <a:pt x="44709" y="54664"/>
                </a:lnTo>
                <a:lnTo>
                  <a:pt x="44588" y="54483"/>
                </a:lnTo>
                <a:lnTo>
                  <a:pt x="44407" y="54363"/>
                </a:lnTo>
                <a:lnTo>
                  <a:pt x="44166" y="54242"/>
                </a:lnTo>
                <a:lnTo>
                  <a:pt x="43985" y="54182"/>
                </a:lnTo>
                <a:close/>
                <a:moveTo>
                  <a:pt x="49295" y="54182"/>
                </a:moveTo>
                <a:lnTo>
                  <a:pt x="49114" y="54242"/>
                </a:lnTo>
                <a:lnTo>
                  <a:pt x="48872" y="54363"/>
                </a:lnTo>
                <a:lnTo>
                  <a:pt x="48691" y="54483"/>
                </a:lnTo>
                <a:lnTo>
                  <a:pt x="48571" y="54664"/>
                </a:lnTo>
                <a:lnTo>
                  <a:pt x="48450" y="54906"/>
                </a:lnTo>
                <a:lnTo>
                  <a:pt x="48390" y="55087"/>
                </a:lnTo>
                <a:lnTo>
                  <a:pt x="48390" y="55328"/>
                </a:lnTo>
                <a:lnTo>
                  <a:pt x="48390" y="55569"/>
                </a:lnTo>
                <a:lnTo>
                  <a:pt x="48450" y="55750"/>
                </a:lnTo>
                <a:lnTo>
                  <a:pt x="48571" y="55992"/>
                </a:lnTo>
                <a:lnTo>
                  <a:pt x="48691" y="56173"/>
                </a:lnTo>
                <a:lnTo>
                  <a:pt x="48872" y="56293"/>
                </a:lnTo>
                <a:lnTo>
                  <a:pt x="49114" y="56414"/>
                </a:lnTo>
                <a:lnTo>
                  <a:pt x="49295" y="56474"/>
                </a:lnTo>
                <a:lnTo>
                  <a:pt x="49777" y="56474"/>
                </a:lnTo>
                <a:lnTo>
                  <a:pt x="49958" y="56414"/>
                </a:lnTo>
                <a:lnTo>
                  <a:pt x="50200" y="56293"/>
                </a:lnTo>
                <a:lnTo>
                  <a:pt x="50381" y="56173"/>
                </a:lnTo>
                <a:lnTo>
                  <a:pt x="50501" y="55992"/>
                </a:lnTo>
                <a:lnTo>
                  <a:pt x="50622" y="55750"/>
                </a:lnTo>
                <a:lnTo>
                  <a:pt x="50682" y="55569"/>
                </a:lnTo>
                <a:lnTo>
                  <a:pt x="50682" y="55328"/>
                </a:lnTo>
                <a:lnTo>
                  <a:pt x="50682" y="55087"/>
                </a:lnTo>
                <a:lnTo>
                  <a:pt x="50622" y="54906"/>
                </a:lnTo>
                <a:lnTo>
                  <a:pt x="50501" y="54664"/>
                </a:lnTo>
                <a:lnTo>
                  <a:pt x="50381" y="54483"/>
                </a:lnTo>
                <a:lnTo>
                  <a:pt x="50200" y="54363"/>
                </a:lnTo>
                <a:lnTo>
                  <a:pt x="49958" y="54242"/>
                </a:lnTo>
                <a:lnTo>
                  <a:pt x="49777" y="54182"/>
                </a:lnTo>
                <a:close/>
                <a:moveTo>
                  <a:pt x="55087" y="54182"/>
                </a:moveTo>
                <a:lnTo>
                  <a:pt x="54906" y="54242"/>
                </a:lnTo>
                <a:lnTo>
                  <a:pt x="54665" y="54363"/>
                </a:lnTo>
                <a:lnTo>
                  <a:pt x="54483" y="54483"/>
                </a:lnTo>
                <a:lnTo>
                  <a:pt x="54363" y="54664"/>
                </a:lnTo>
                <a:lnTo>
                  <a:pt x="54242" y="54906"/>
                </a:lnTo>
                <a:lnTo>
                  <a:pt x="54182" y="55087"/>
                </a:lnTo>
                <a:lnTo>
                  <a:pt x="54182" y="55328"/>
                </a:lnTo>
                <a:lnTo>
                  <a:pt x="54182" y="55569"/>
                </a:lnTo>
                <a:lnTo>
                  <a:pt x="54242" y="55750"/>
                </a:lnTo>
                <a:lnTo>
                  <a:pt x="54363" y="55992"/>
                </a:lnTo>
                <a:lnTo>
                  <a:pt x="54483" y="56173"/>
                </a:lnTo>
                <a:lnTo>
                  <a:pt x="54665" y="56293"/>
                </a:lnTo>
                <a:lnTo>
                  <a:pt x="54906" y="56414"/>
                </a:lnTo>
                <a:lnTo>
                  <a:pt x="55087" y="56474"/>
                </a:lnTo>
                <a:lnTo>
                  <a:pt x="55570" y="56474"/>
                </a:lnTo>
                <a:lnTo>
                  <a:pt x="55751" y="56414"/>
                </a:lnTo>
                <a:lnTo>
                  <a:pt x="55992" y="56293"/>
                </a:lnTo>
                <a:lnTo>
                  <a:pt x="56173" y="56173"/>
                </a:lnTo>
                <a:lnTo>
                  <a:pt x="56294" y="55992"/>
                </a:lnTo>
                <a:lnTo>
                  <a:pt x="56414" y="55750"/>
                </a:lnTo>
                <a:lnTo>
                  <a:pt x="56475" y="55569"/>
                </a:lnTo>
                <a:lnTo>
                  <a:pt x="56475" y="55328"/>
                </a:lnTo>
                <a:lnTo>
                  <a:pt x="56475" y="55087"/>
                </a:lnTo>
                <a:lnTo>
                  <a:pt x="56414" y="54906"/>
                </a:lnTo>
                <a:lnTo>
                  <a:pt x="56294" y="54664"/>
                </a:lnTo>
                <a:lnTo>
                  <a:pt x="56173" y="54483"/>
                </a:lnTo>
                <a:lnTo>
                  <a:pt x="55992" y="54363"/>
                </a:lnTo>
                <a:lnTo>
                  <a:pt x="55751" y="54242"/>
                </a:lnTo>
                <a:lnTo>
                  <a:pt x="55570" y="54182"/>
                </a:lnTo>
                <a:close/>
                <a:moveTo>
                  <a:pt x="60879" y="54182"/>
                </a:moveTo>
                <a:lnTo>
                  <a:pt x="60698" y="54242"/>
                </a:lnTo>
                <a:lnTo>
                  <a:pt x="60457" y="54363"/>
                </a:lnTo>
                <a:lnTo>
                  <a:pt x="60276" y="54483"/>
                </a:lnTo>
                <a:lnTo>
                  <a:pt x="60155" y="54664"/>
                </a:lnTo>
                <a:lnTo>
                  <a:pt x="60034" y="54906"/>
                </a:lnTo>
                <a:lnTo>
                  <a:pt x="59974" y="55087"/>
                </a:lnTo>
                <a:lnTo>
                  <a:pt x="59974" y="55328"/>
                </a:lnTo>
                <a:lnTo>
                  <a:pt x="59974" y="55569"/>
                </a:lnTo>
                <a:lnTo>
                  <a:pt x="60034" y="55750"/>
                </a:lnTo>
                <a:lnTo>
                  <a:pt x="60155" y="55992"/>
                </a:lnTo>
                <a:lnTo>
                  <a:pt x="60276" y="56173"/>
                </a:lnTo>
                <a:lnTo>
                  <a:pt x="60457" y="56293"/>
                </a:lnTo>
                <a:lnTo>
                  <a:pt x="60698" y="56414"/>
                </a:lnTo>
                <a:lnTo>
                  <a:pt x="60879" y="56474"/>
                </a:lnTo>
                <a:lnTo>
                  <a:pt x="61362" y="56474"/>
                </a:lnTo>
                <a:lnTo>
                  <a:pt x="61543" y="56414"/>
                </a:lnTo>
                <a:lnTo>
                  <a:pt x="61784" y="56293"/>
                </a:lnTo>
                <a:lnTo>
                  <a:pt x="61965" y="56173"/>
                </a:lnTo>
                <a:lnTo>
                  <a:pt x="62086" y="55992"/>
                </a:lnTo>
                <a:lnTo>
                  <a:pt x="62206" y="55750"/>
                </a:lnTo>
                <a:lnTo>
                  <a:pt x="62267" y="55569"/>
                </a:lnTo>
                <a:lnTo>
                  <a:pt x="62267" y="55328"/>
                </a:lnTo>
                <a:lnTo>
                  <a:pt x="62267" y="55087"/>
                </a:lnTo>
                <a:lnTo>
                  <a:pt x="62206" y="54906"/>
                </a:lnTo>
                <a:lnTo>
                  <a:pt x="62086" y="54664"/>
                </a:lnTo>
                <a:lnTo>
                  <a:pt x="61965" y="54483"/>
                </a:lnTo>
                <a:lnTo>
                  <a:pt x="61784" y="54363"/>
                </a:lnTo>
                <a:lnTo>
                  <a:pt x="61543" y="54242"/>
                </a:lnTo>
                <a:lnTo>
                  <a:pt x="61362" y="54182"/>
                </a:lnTo>
                <a:close/>
                <a:moveTo>
                  <a:pt x="66671" y="54182"/>
                </a:moveTo>
                <a:lnTo>
                  <a:pt x="66490" y="54242"/>
                </a:lnTo>
                <a:lnTo>
                  <a:pt x="66249" y="54363"/>
                </a:lnTo>
                <a:lnTo>
                  <a:pt x="66068" y="54483"/>
                </a:lnTo>
                <a:lnTo>
                  <a:pt x="65947" y="54664"/>
                </a:lnTo>
                <a:lnTo>
                  <a:pt x="65827" y="54906"/>
                </a:lnTo>
                <a:lnTo>
                  <a:pt x="65766" y="55087"/>
                </a:lnTo>
                <a:lnTo>
                  <a:pt x="65766" y="55328"/>
                </a:lnTo>
                <a:lnTo>
                  <a:pt x="65766" y="55569"/>
                </a:lnTo>
                <a:lnTo>
                  <a:pt x="65827" y="55750"/>
                </a:lnTo>
                <a:lnTo>
                  <a:pt x="65947" y="55992"/>
                </a:lnTo>
                <a:lnTo>
                  <a:pt x="66068" y="56173"/>
                </a:lnTo>
                <a:lnTo>
                  <a:pt x="66249" y="56293"/>
                </a:lnTo>
                <a:lnTo>
                  <a:pt x="66490" y="56414"/>
                </a:lnTo>
                <a:lnTo>
                  <a:pt x="66671" y="56474"/>
                </a:lnTo>
                <a:lnTo>
                  <a:pt x="67154" y="56474"/>
                </a:lnTo>
                <a:lnTo>
                  <a:pt x="67335" y="56414"/>
                </a:lnTo>
                <a:lnTo>
                  <a:pt x="67576" y="56293"/>
                </a:lnTo>
                <a:lnTo>
                  <a:pt x="67757" y="56173"/>
                </a:lnTo>
                <a:lnTo>
                  <a:pt x="67878" y="55992"/>
                </a:lnTo>
                <a:lnTo>
                  <a:pt x="67999" y="55750"/>
                </a:lnTo>
                <a:lnTo>
                  <a:pt x="68059" y="55569"/>
                </a:lnTo>
                <a:lnTo>
                  <a:pt x="68059" y="55328"/>
                </a:lnTo>
                <a:lnTo>
                  <a:pt x="68059" y="55087"/>
                </a:lnTo>
                <a:lnTo>
                  <a:pt x="67999" y="54906"/>
                </a:lnTo>
                <a:lnTo>
                  <a:pt x="67878" y="54664"/>
                </a:lnTo>
                <a:lnTo>
                  <a:pt x="67757" y="54483"/>
                </a:lnTo>
                <a:lnTo>
                  <a:pt x="67576" y="54363"/>
                </a:lnTo>
                <a:lnTo>
                  <a:pt x="67335" y="54242"/>
                </a:lnTo>
                <a:lnTo>
                  <a:pt x="67154" y="54182"/>
                </a:lnTo>
                <a:close/>
                <a:moveTo>
                  <a:pt x="5853" y="57078"/>
                </a:moveTo>
                <a:lnTo>
                  <a:pt x="5672" y="57138"/>
                </a:lnTo>
                <a:lnTo>
                  <a:pt x="5431" y="57259"/>
                </a:lnTo>
                <a:lnTo>
                  <a:pt x="5310" y="57379"/>
                </a:lnTo>
                <a:lnTo>
                  <a:pt x="6517" y="59310"/>
                </a:lnTo>
                <a:lnTo>
                  <a:pt x="6818" y="59129"/>
                </a:lnTo>
                <a:lnTo>
                  <a:pt x="7060" y="58888"/>
                </a:lnTo>
                <a:lnTo>
                  <a:pt x="7180" y="58586"/>
                </a:lnTo>
                <a:lnTo>
                  <a:pt x="7241" y="58224"/>
                </a:lnTo>
                <a:lnTo>
                  <a:pt x="7241" y="57983"/>
                </a:lnTo>
                <a:lnTo>
                  <a:pt x="7180" y="57802"/>
                </a:lnTo>
                <a:lnTo>
                  <a:pt x="7060" y="57560"/>
                </a:lnTo>
                <a:lnTo>
                  <a:pt x="6939" y="57379"/>
                </a:lnTo>
                <a:lnTo>
                  <a:pt x="6758" y="57259"/>
                </a:lnTo>
                <a:lnTo>
                  <a:pt x="6517" y="57138"/>
                </a:lnTo>
                <a:lnTo>
                  <a:pt x="6336" y="57078"/>
                </a:lnTo>
                <a:close/>
                <a:moveTo>
                  <a:pt x="69567" y="57078"/>
                </a:moveTo>
                <a:lnTo>
                  <a:pt x="69386" y="57138"/>
                </a:lnTo>
                <a:lnTo>
                  <a:pt x="69145" y="57259"/>
                </a:lnTo>
                <a:lnTo>
                  <a:pt x="68964" y="57379"/>
                </a:lnTo>
                <a:lnTo>
                  <a:pt x="68843" y="57560"/>
                </a:lnTo>
                <a:lnTo>
                  <a:pt x="68723" y="57802"/>
                </a:lnTo>
                <a:lnTo>
                  <a:pt x="68662" y="57983"/>
                </a:lnTo>
                <a:lnTo>
                  <a:pt x="68662" y="58224"/>
                </a:lnTo>
                <a:lnTo>
                  <a:pt x="68723" y="58586"/>
                </a:lnTo>
                <a:lnTo>
                  <a:pt x="68843" y="58888"/>
                </a:lnTo>
                <a:lnTo>
                  <a:pt x="69085" y="59129"/>
                </a:lnTo>
                <a:lnTo>
                  <a:pt x="69386" y="59310"/>
                </a:lnTo>
                <a:lnTo>
                  <a:pt x="70593" y="57379"/>
                </a:lnTo>
                <a:lnTo>
                  <a:pt x="70472" y="57259"/>
                </a:lnTo>
                <a:lnTo>
                  <a:pt x="70231" y="57138"/>
                </a:lnTo>
                <a:lnTo>
                  <a:pt x="70050" y="57078"/>
                </a:lnTo>
                <a:close/>
                <a:moveTo>
                  <a:pt x="11645" y="57078"/>
                </a:moveTo>
                <a:lnTo>
                  <a:pt x="11464" y="57138"/>
                </a:lnTo>
                <a:lnTo>
                  <a:pt x="11223" y="57259"/>
                </a:lnTo>
                <a:lnTo>
                  <a:pt x="11042" y="57379"/>
                </a:lnTo>
                <a:lnTo>
                  <a:pt x="10921" y="57560"/>
                </a:lnTo>
                <a:lnTo>
                  <a:pt x="10800" y="57802"/>
                </a:lnTo>
                <a:lnTo>
                  <a:pt x="10740" y="57983"/>
                </a:lnTo>
                <a:lnTo>
                  <a:pt x="10740" y="58224"/>
                </a:lnTo>
                <a:lnTo>
                  <a:pt x="10740" y="58466"/>
                </a:lnTo>
                <a:lnTo>
                  <a:pt x="10800" y="58647"/>
                </a:lnTo>
                <a:lnTo>
                  <a:pt x="10921" y="58888"/>
                </a:lnTo>
                <a:lnTo>
                  <a:pt x="11042" y="59069"/>
                </a:lnTo>
                <a:lnTo>
                  <a:pt x="11223" y="59190"/>
                </a:lnTo>
                <a:lnTo>
                  <a:pt x="11464" y="59310"/>
                </a:lnTo>
                <a:lnTo>
                  <a:pt x="11645" y="59371"/>
                </a:lnTo>
                <a:lnTo>
                  <a:pt x="12128" y="59371"/>
                </a:lnTo>
                <a:lnTo>
                  <a:pt x="12309" y="59310"/>
                </a:lnTo>
                <a:lnTo>
                  <a:pt x="12550" y="59190"/>
                </a:lnTo>
                <a:lnTo>
                  <a:pt x="12731" y="59069"/>
                </a:lnTo>
                <a:lnTo>
                  <a:pt x="12852" y="58888"/>
                </a:lnTo>
                <a:lnTo>
                  <a:pt x="12973" y="58647"/>
                </a:lnTo>
                <a:lnTo>
                  <a:pt x="13033" y="58466"/>
                </a:lnTo>
                <a:lnTo>
                  <a:pt x="13033" y="58224"/>
                </a:lnTo>
                <a:lnTo>
                  <a:pt x="13033" y="57983"/>
                </a:lnTo>
                <a:lnTo>
                  <a:pt x="12973" y="57802"/>
                </a:lnTo>
                <a:lnTo>
                  <a:pt x="12852" y="57560"/>
                </a:lnTo>
                <a:lnTo>
                  <a:pt x="12731" y="57379"/>
                </a:lnTo>
                <a:lnTo>
                  <a:pt x="12550" y="57259"/>
                </a:lnTo>
                <a:lnTo>
                  <a:pt x="12309" y="57138"/>
                </a:lnTo>
                <a:lnTo>
                  <a:pt x="12128" y="57078"/>
                </a:lnTo>
                <a:close/>
                <a:moveTo>
                  <a:pt x="17437" y="57078"/>
                </a:moveTo>
                <a:lnTo>
                  <a:pt x="17256" y="57138"/>
                </a:lnTo>
                <a:lnTo>
                  <a:pt x="17015" y="57259"/>
                </a:lnTo>
                <a:lnTo>
                  <a:pt x="16834" y="57379"/>
                </a:lnTo>
                <a:lnTo>
                  <a:pt x="16713" y="57560"/>
                </a:lnTo>
                <a:lnTo>
                  <a:pt x="16593" y="57802"/>
                </a:lnTo>
                <a:lnTo>
                  <a:pt x="16532" y="57983"/>
                </a:lnTo>
                <a:lnTo>
                  <a:pt x="16532" y="58224"/>
                </a:lnTo>
                <a:lnTo>
                  <a:pt x="16532" y="58466"/>
                </a:lnTo>
                <a:lnTo>
                  <a:pt x="16593" y="58647"/>
                </a:lnTo>
                <a:lnTo>
                  <a:pt x="16713" y="58888"/>
                </a:lnTo>
                <a:lnTo>
                  <a:pt x="16834" y="59069"/>
                </a:lnTo>
                <a:lnTo>
                  <a:pt x="17015" y="59190"/>
                </a:lnTo>
                <a:lnTo>
                  <a:pt x="17256" y="59310"/>
                </a:lnTo>
                <a:lnTo>
                  <a:pt x="17437" y="59371"/>
                </a:lnTo>
                <a:lnTo>
                  <a:pt x="17920" y="59371"/>
                </a:lnTo>
                <a:lnTo>
                  <a:pt x="18101" y="59310"/>
                </a:lnTo>
                <a:lnTo>
                  <a:pt x="18342" y="59190"/>
                </a:lnTo>
                <a:lnTo>
                  <a:pt x="18523" y="59069"/>
                </a:lnTo>
                <a:lnTo>
                  <a:pt x="18644" y="58888"/>
                </a:lnTo>
                <a:lnTo>
                  <a:pt x="18765" y="58647"/>
                </a:lnTo>
                <a:lnTo>
                  <a:pt x="18825" y="58466"/>
                </a:lnTo>
                <a:lnTo>
                  <a:pt x="18825" y="58224"/>
                </a:lnTo>
                <a:lnTo>
                  <a:pt x="18825" y="57983"/>
                </a:lnTo>
                <a:lnTo>
                  <a:pt x="18765" y="57802"/>
                </a:lnTo>
                <a:lnTo>
                  <a:pt x="18644" y="57560"/>
                </a:lnTo>
                <a:lnTo>
                  <a:pt x="18523" y="57379"/>
                </a:lnTo>
                <a:lnTo>
                  <a:pt x="18342" y="57259"/>
                </a:lnTo>
                <a:lnTo>
                  <a:pt x="18101" y="57138"/>
                </a:lnTo>
                <a:lnTo>
                  <a:pt x="17920" y="57078"/>
                </a:lnTo>
                <a:close/>
                <a:moveTo>
                  <a:pt x="23230" y="57078"/>
                </a:moveTo>
                <a:lnTo>
                  <a:pt x="23049" y="57138"/>
                </a:lnTo>
                <a:lnTo>
                  <a:pt x="22807" y="57259"/>
                </a:lnTo>
                <a:lnTo>
                  <a:pt x="22626" y="57379"/>
                </a:lnTo>
                <a:lnTo>
                  <a:pt x="22506" y="57560"/>
                </a:lnTo>
                <a:lnTo>
                  <a:pt x="22385" y="57802"/>
                </a:lnTo>
                <a:lnTo>
                  <a:pt x="22325" y="57983"/>
                </a:lnTo>
                <a:lnTo>
                  <a:pt x="22325" y="58224"/>
                </a:lnTo>
                <a:lnTo>
                  <a:pt x="22325" y="58466"/>
                </a:lnTo>
                <a:lnTo>
                  <a:pt x="22385" y="58647"/>
                </a:lnTo>
                <a:lnTo>
                  <a:pt x="22506" y="58888"/>
                </a:lnTo>
                <a:lnTo>
                  <a:pt x="22626" y="59069"/>
                </a:lnTo>
                <a:lnTo>
                  <a:pt x="22807" y="59190"/>
                </a:lnTo>
                <a:lnTo>
                  <a:pt x="23049" y="59310"/>
                </a:lnTo>
                <a:lnTo>
                  <a:pt x="23230" y="59371"/>
                </a:lnTo>
                <a:lnTo>
                  <a:pt x="23712" y="59371"/>
                </a:lnTo>
                <a:lnTo>
                  <a:pt x="23893" y="59310"/>
                </a:lnTo>
                <a:lnTo>
                  <a:pt x="24135" y="59190"/>
                </a:lnTo>
                <a:lnTo>
                  <a:pt x="24316" y="59069"/>
                </a:lnTo>
                <a:lnTo>
                  <a:pt x="24436" y="58888"/>
                </a:lnTo>
                <a:lnTo>
                  <a:pt x="24557" y="58647"/>
                </a:lnTo>
                <a:lnTo>
                  <a:pt x="24617" y="58466"/>
                </a:lnTo>
                <a:lnTo>
                  <a:pt x="24617" y="58224"/>
                </a:lnTo>
                <a:lnTo>
                  <a:pt x="24617" y="57983"/>
                </a:lnTo>
                <a:lnTo>
                  <a:pt x="24557" y="57802"/>
                </a:lnTo>
                <a:lnTo>
                  <a:pt x="24436" y="57560"/>
                </a:lnTo>
                <a:lnTo>
                  <a:pt x="24316" y="57379"/>
                </a:lnTo>
                <a:lnTo>
                  <a:pt x="24135" y="57259"/>
                </a:lnTo>
                <a:lnTo>
                  <a:pt x="23893" y="57138"/>
                </a:lnTo>
                <a:lnTo>
                  <a:pt x="23712" y="57078"/>
                </a:lnTo>
                <a:close/>
                <a:moveTo>
                  <a:pt x="29022" y="57078"/>
                </a:moveTo>
                <a:lnTo>
                  <a:pt x="28841" y="57138"/>
                </a:lnTo>
                <a:lnTo>
                  <a:pt x="28599" y="57259"/>
                </a:lnTo>
                <a:lnTo>
                  <a:pt x="28418" y="57379"/>
                </a:lnTo>
                <a:lnTo>
                  <a:pt x="28298" y="57560"/>
                </a:lnTo>
                <a:lnTo>
                  <a:pt x="28177" y="57802"/>
                </a:lnTo>
                <a:lnTo>
                  <a:pt x="28117" y="57983"/>
                </a:lnTo>
                <a:lnTo>
                  <a:pt x="28117" y="58224"/>
                </a:lnTo>
                <a:lnTo>
                  <a:pt x="28117" y="58466"/>
                </a:lnTo>
                <a:lnTo>
                  <a:pt x="28177" y="58647"/>
                </a:lnTo>
                <a:lnTo>
                  <a:pt x="28298" y="58888"/>
                </a:lnTo>
                <a:lnTo>
                  <a:pt x="28418" y="59069"/>
                </a:lnTo>
                <a:lnTo>
                  <a:pt x="28599" y="59190"/>
                </a:lnTo>
                <a:lnTo>
                  <a:pt x="28841" y="59310"/>
                </a:lnTo>
                <a:lnTo>
                  <a:pt x="29022" y="59371"/>
                </a:lnTo>
                <a:lnTo>
                  <a:pt x="29505" y="59371"/>
                </a:lnTo>
                <a:lnTo>
                  <a:pt x="29686" y="59310"/>
                </a:lnTo>
                <a:lnTo>
                  <a:pt x="29927" y="59190"/>
                </a:lnTo>
                <a:lnTo>
                  <a:pt x="30108" y="59069"/>
                </a:lnTo>
                <a:lnTo>
                  <a:pt x="30229" y="58888"/>
                </a:lnTo>
                <a:lnTo>
                  <a:pt x="30349" y="58647"/>
                </a:lnTo>
                <a:lnTo>
                  <a:pt x="30410" y="58466"/>
                </a:lnTo>
                <a:lnTo>
                  <a:pt x="30410" y="58224"/>
                </a:lnTo>
                <a:lnTo>
                  <a:pt x="30410" y="57983"/>
                </a:lnTo>
                <a:lnTo>
                  <a:pt x="30349" y="57802"/>
                </a:lnTo>
                <a:lnTo>
                  <a:pt x="30229" y="57560"/>
                </a:lnTo>
                <a:lnTo>
                  <a:pt x="30108" y="57379"/>
                </a:lnTo>
                <a:lnTo>
                  <a:pt x="29927" y="57259"/>
                </a:lnTo>
                <a:lnTo>
                  <a:pt x="29686" y="57138"/>
                </a:lnTo>
                <a:lnTo>
                  <a:pt x="29505" y="57078"/>
                </a:lnTo>
                <a:close/>
                <a:moveTo>
                  <a:pt x="34814" y="57078"/>
                </a:moveTo>
                <a:lnTo>
                  <a:pt x="34633" y="57138"/>
                </a:lnTo>
                <a:lnTo>
                  <a:pt x="34392" y="57259"/>
                </a:lnTo>
                <a:lnTo>
                  <a:pt x="34211" y="57379"/>
                </a:lnTo>
                <a:lnTo>
                  <a:pt x="34090" y="57560"/>
                </a:lnTo>
                <a:lnTo>
                  <a:pt x="33969" y="57802"/>
                </a:lnTo>
                <a:lnTo>
                  <a:pt x="33909" y="57983"/>
                </a:lnTo>
                <a:lnTo>
                  <a:pt x="33909" y="58224"/>
                </a:lnTo>
                <a:lnTo>
                  <a:pt x="33909" y="58466"/>
                </a:lnTo>
                <a:lnTo>
                  <a:pt x="33969" y="58647"/>
                </a:lnTo>
                <a:lnTo>
                  <a:pt x="34090" y="58888"/>
                </a:lnTo>
                <a:lnTo>
                  <a:pt x="34211" y="59069"/>
                </a:lnTo>
                <a:lnTo>
                  <a:pt x="34392" y="59190"/>
                </a:lnTo>
                <a:lnTo>
                  <a:pt x="34633" y="59310"/>
                </a:lnTo>
                <a:lnTo>
                  <a:pt x="34814" y="59371"/>
                </a:lnTo>
                <a:lnTo>
                  <a:pt x="35297" y="59371"/>
                </a:lnTo>
                <a:lnTo>
                  <a:pt x="35478" y="59310"/>
                </a:lnTo>
                <a:lnTo>
                  <a:pt x="35719" y="59190"/>
                </a:lnTo>
                <a:lnTo>
                  <a:pt x="35900" y="59069"/>
                </a:lnTo>
                <a:lnTo>
                  <a:pt x="36021" y="58888"/>
                </a:lnTo>
                <a:lnTo>
                  <a:pt x="36141" y="58647"/>
                </a:lnTo>
                <a:lnTo>
                  <a:pt x="36202" y="58466"/>
                </a:lnTo>
                <a:lnTo>
                  <a:pt x="36202" y="58224"/>
                </a:lnTo>
                <a:lnTo>
                  <a:pt x="36202" y="57983"/>
                </a:lnTo>
                <a:lnTo>
                  <a:pt x="36141" y="57802"/>
                </a:lnTo>
                <a:lnTo>
                  <a:pt x="36021" y="57560"/>
                </a:lnTo>
                <a:lnTo>
                  <a:pt x="35900" y="57379"/>
                </a:lnTo>
                <a:lnTo>
                  <a:pt x="35719" y="57259"/>
                </a:lnTo>
                <a:lnTo>
                  <a:pt x="35478" y="57138"/>
                </a:lnTo>
                <a:lnTo>
                  <a:pt x="35297" y="57078"/>
                </a:lnTo>
                <a:close/>
                <a:moveTo>
                  <a:pt x="40606" y="57078"/>
                </a:moveTo>
                <a:lnTo>
                  <a:pt x="40425" y="57138"/>
                </a:lnTo>
                <a:lnTo>
                  <a:pt x="40184" y="57259"/>
                </a:lnTo>
                <a:lnTo>
                  <a:pt x="40003" y="57379"/>
                </a:lnTo>
                <a:lnTo>
                  <a:pt x="39882" y="57560"/>
                </a:lnTo>
                <a:lnTo>
                  <a:pt x="39762" y="57802"/>
                </a:lnTo>
                <a:lnTo>
                  <a:pt x="39701" y="57983"/>
                </a:lnTo>
                <a:lnTo>
                  <a:pt x="39701" y="58224"/>
                </a:lnTo>
                <a:lnTo>
                  <a:pt x="39701" y="58466"/>
                </a:lnTo>
                <a:lnTo>
                  <a:pt x="39762" y="58647"/>
                </a:lnTo>
                <a:lnTo>
                  <a:pt x="39882" y="58888"/>
                </a:lnTo>
                <a:lnTo>
                  <a:pt x="40003" y="59069"/>
                </a:lnTo>
                <a:lnTo>
                  <a:pt x="40184" y="59190"/>
                </a:lnTo>
                <a:lnTo>
                  <a:pt x="40425" y="59310"/>
                </a:lnTo>
                <a:lnTo>
                  <a:pt x="40606" y="59371"/>
                </a:lnTo>
                <a:lnTo>
                  <a:pt x="41089" y="59371"/>
                </a:lnTo>
                <a:lnTo>
                  <a:pt x="41270" y="59310"/>
                </a:lnTo>
                <a:lnTo>
                  <a:pt x="41511" y="59190"/>
                </a:lnTo>
                <a:lnTo>
                  <a:pt x="41692" y="59069"/>
                </a:lnTo>
                <a:lnTo>
                  <a:pt x="41813" y="58888"/>
                </a:lnTo>
                <a:lnTo>
                  <a:pt x="41934" y="58647"/>
                </a:lnTo>
                <a:lnTo>
                  <a:pt x="41994" y="58466"/>
                </a:lnTo>
                <a:lnTo>
                  <a:pt x="41994" y="58224"/>
                </a:lnTo>
                <a:lnTo>
                  <a:pt x="41994" y="57983"/>
                </a:lnTo>
                <a:lnTo>
                  <a:pt x="41934" y="57802"/>
                </a:lnTo>
                <a:lnTo>
                  <a:pt x="41813" y="57560"/>
                </a:lnTo>
                <a:lnTo>
                  <a:pt x="41692" y="57379"/>
                </a:lnTo>
                <a:lnTo>
                  <a:pt x="41511" y="57259"/>
                </a:lnTo>
                <a:lnTo>
                  <a:pt x="41270" y="57138"/>
                </a:lnTo>
                <a:lnTo>
                  <a:pt x="41089" y="57078"/>
                </a:lnTo>
                <a:close/>
                <a:moveTo>
                  <a:pt x="46399" y="57078"/>
                </a:moveTo>
                <a:lnTo>
                  <a:pt x="46218" y="57138"/>
                </a:lnTo>
                <a:lnTo>
                  <a:pt x="45976" y="57259"/>
                </a:lnTo>
                <a:lnTo>
                  <a:pt x="45795" y="57379"/>
                </a:lnTo>
                <a:lnTo>
                  <a:pt x="45674" y="57560"/>
                </a:lnTo>
                <a:lnTo>
                  <a:pt x="45554" y="57802"/>
                </a:lnTo>
                <a:lnTo>
                  <a:pt x="45493" y="57983"/>
                </a:lnTo>
                <a:lnTo>
                  <a:pt x="45493" y="58224"/>
                </a:lnTo>
                <a:lnTo>
                  <a:pt x="45493" y="58466"/>
                </a:lnTo>
                <a:lnTo>
                  <a:pt x="45554" y="58647"/>
                </a:lnTo>
                <a:lnTo>
                  <a:pt x="45674" y="58888"/>
                </a:lnTo>
                <a:lnTo>
                  <a:pt x="45795" y="59069"/>
                </a:lnTo>
                <a:lnTo>
                  <a:pt x="45976" y="59190"/>
                </a:lnTo>
                <a:lnTo>
                  <a:pt x="46218" y="59310"/>
                </a:lnTo>
                <a:lnTo>
                  <a:pt x="46399" y="59371"/>
                </a:lnTo>
                <a:lnTo>
                  <a:pt x="46881" y="59371"/>
                </a:lnTo>
                <a:lnTo>
                  <a:pt x="47062" y="59310"/>
                </a:lnTo>
                <a:lnTo>
                  <a:pt x="47304" y="59190"/>
                </a:lnTo>
                <a:lnTo>
                  <a:pt x="47485" y="59069"/>
                </a:lnTo>
                <a:lnTo>
                  <a:pt x="47605" y="58888"/>
                </a:lnTo>
                <a:lnTo>
                  <a:pt x="47726" y="58647"/>
                </a:lnTo>
                <a:lnTo>
                  <a:pt x="47786" y="58466"/>
                </a:lnTo>
                <a:lnTo>
                  <a:pt x="47786" y="58224"/>
                </a:lnTo>
                <a:lnTo>
                  <a:pt x="47786" y="57983"/>
                </a:lnTo>
                <a:lnTo>
                  <a:pt x="47726" y="57802"/>
                </a:lnTo>
                <a:lnTo>
                  <a:pt x="47605" y="57560"/>
                </a:lnTo>
                <a:lnTo>
                  <a:pt x="47485" y="57379"/>
                </a:lnTo>
                <a:lnTo>
                  <a:pt x="47304" y="57259"/>
                </a:lnTo>
                <a:lnTo>
                  <a:pt x="47062" y="57138"/>
                </a:lnTo>
                <a:lnTo>
                  <a:pt x="46881" y="57078"/>
                </a:lnTo>
                <a:close/>
                <a:moveTo>
                  <a:pt x="52191" y="57078"/>
                </a:moveTo>
                <a:lnTo>
                  <a:pt x="52010" y="57138"/>
                </a:lnTo>
                <a:lnTo>
                  <a:pt x="51768" y="57259"/>
                </a:lnTo>
                <a:lnTo>
                  <a:pt x="51587" y="57379"/>
                </a:lnTo>
                <a:lnTo>
                  <a:pt x="51467" y="57560"/>
                </a:lnTo>
                <a:lnTo>
                  <a:pt x="51346" y="57802"/>
                </a:lnTo>
                <a:lnTo>
                  <a:pt x="51286" y="57983"/>
                </a:lnTo>
                <a:lnTo>
                  <a:pt x="51286" y="58224"/>
                </a:lnTo>
                <a:lnTo>
                  <a:pt x="51286" y="58466"/>
                </a:lnTo>
                <a:lnTo>
                  <a:pt x="51346" y="58647"/>
                </a:lnTo>
                <a:lnTo>
                  <a:pt x="51467" y="58888"/>
                </a:lnTo>
                <a:lnTo>
                  <a:pt x="51587" y="59069"/>
                </a:lnTo>
                <a:lnTo>
                  <a:pt x="51768" y="59190"/>
                </a:lnTo>
                <a:lnTo>
                  <a:pt x="52010" y="59310"/>
                </a:lnTo>
                <a:lnTo>
                  <a:pt x="52191" y="59371"/>
                </a:lnTo>
                <a:lnTo>
                  <a:pt x="52673" y="59371"/>
                </a:lnTo>
                <a:lnTo>
                  <a:pt x="52854" y="59310"/>
                </a:lnTo>
                <a:lnTo>
                  <a:pt x="53096" y="59190"/>
                </a:lnTo>
                <a:lnTo>
                  <a:pt x="53277" y="59069"/>
                </a:lnTo>
                <a:lnTo>
                  <a:pt x="53397" y="58888"/>
                </a:lnTo>
                <a:lnTo>
                  <a:pt x="53518" y="58647"/>
                </a:lnTo>
                <a:lnTo>
                  <a:pt x="53578" y="58466"/>
                </a:lnTo>
                <a:lnTo>
                  <a:pt x="53578" y="58224"/>
                </a:lnTo>
                <a:lnTo>
                  <a:pt x="53578" y="57983"/>
                </a:lnTo>
                <a:lnTo>
                  <a:pt x="53518" y="57802"/>
                </a:lnTo>
                <a:lnTo>
                  <a:pt x="53397" y="57560"/>
                </a:lnTo>
                <a:lnTo>
                  <a:pt x="53277" y="57379"/>
                </a:lnTo>
                <a:lnTo>
                  <a:pt x="53096" y="57259"/>
                </a:lnTo>
                <a:lnTo>
                  <a:pt x="52854" y="57138"/>
                </a:lnTo>
                <a:lnTo>
                  <a:pt x="52673" y="57078"/>
                </a:lnTo>
                <a:close/>
                <a:moveTo>
                  <a:pt x="57983" y="57078"/>
                </a:moveTo>
                <a:lnTo>
                  <a:pt x="57802" y="57138"/>
                </a:lnTo>
                <a:lnTo>
                  <a:pt x="57561" y="57259"/>
                </a:lnTo>
                <a:lnTo>
                  <a:pt x="57380" y="57379"/>
                </a:lnTo>
                <a:lnTo>
                  <a:pt x="57259" y="57560"/>
                </a:lnTo>
                <a:lnTo>
                  <a:pt x="57138" y="57802"/>
                </a:lnTo>
                <a:lnTo>
                  <a:pt x="57078" y="57983"/>
                </a:lnTo>
                <a:lnTo>
                  <a:pt x="57078" y="58224"/>
                </a:lnTo>
                <a:lnTo>
                  <a:pt x="57078" y="58466"/>
                </a:lnTo>
                <a:lnTo>
                  <a:pt x="57138" y="58647"/>
                </a:lnTo>
                <a:lnTo>
                  <a:pt x="57259" y="58888"/>
                </a:lnTo>
                <a:lnTo>
                  <a:pt x="57380" y="59069"/>
                </a:lnTo>
                <a:lnTo>
                  <a:pt x="57561" y="59190"/>
                </a:lnTo>
                <a:lnTo>
                  <a:pt x="57802" y="59310"/>
                </a:lnTo>
                <a:lnTo>
                  <a:pt x="57983" y="59371"/>
                </a:lnTo>
                <a:lnTo>
                  <a:pt x="58466" y="59371"/>
                </a:lnTo>
                <a:lnTo>
                  <a:pt x="58647" y="59310"/>
                </a:lnTo>
                <a:lnTo>
                  <a:pt x="58888" y="59190"/>
                </a:lnTo>
                <a:lnTo>
                  <a:pt x="59069" y="59069"/>
                </a:lnTo>
                <a:lnTo>
                  <a:pt x="59190" y="58888"/>
                </a:lnTo>
                <a:lnTo>
                  <a:pt x="59310" y="58647"/>
                </a:lnTo>
                <a:lnTo>
                  <a:pt x="59371" y="58466"/>
                </a:lnTo>
                <a:lnTo>
                  <a:pt x="59371" y="58224"/>
                </a:lnTo>
                <a:lnTo>
                  <a:pt x="59371" y="57983"/>
                </a:lnTo>
                <a:lnTo>
                  <a:pt x="59310" y="57802"/>
                </a:lnTo>
                <a:lnTo>
                  <a:pt x="59190" y="57560"/>
                </a:lnTo>
                <a:lnTo>
                  <a:pt x="59069" y="57379"/>
                </a:lnTo>
                <a:lnTo>
                  <a:pt x="58888" y="57259"/>
                </a:lnTo>
                <a:lnTo>
                  <a:pt x="58647" y="57138"/>
                </a:lnTo>
                <a:lnTo>
                  <a:pt x="58466" y="57078"/>
                </a:lnTo>
                <a:close/>
                <a:moveTo>
                  <a:pt x="63775" y="57078"/>
                </a:moveTo>
                <a:lnTo>
                  <a:pt x="63594" y="57138"/>
                </a:lnTo>
                <a:lnTo>
                  <a:pt x="63353" y="57259"/>
                </a:lnTo>
                <a:lnTo>
                  <a:pt x="63172" y="57379"/>
                </a:lnTo>
                <a:lnTo>
                  <a:pt x="63051" y="57560"/>
                </a:lnTo>
                <a:lnTo>
                  <a:pt x="62931" y="57802"/>
                </a:lnTo>
                <a:lnTo>
                  <a:pt x="62870" y="57983"/>
                </a:lnTo>
                <a:lnTo>
                  <a:pt x="62870" y="58224"/>
                </a:lnTo>
                <a:lnTo>
                  <a:pt x="62870" y="58466"/>
                </a:lnTo>
                <a:lnTo>
                  <a:pt x="62931" y="58647"/>
                </a:lnTo>
                <a:lnTo>
                  <a:pt x="63051" y="58888"/>
                </a:lnTo>
                <a:lnTo>
                  <a:pt x="63172" y="59069"/>
                </a:lnTo>
                <a:lnTo>
                  <a:pt x="63353" y="59190"/>
                </a:lnTo>
                <a:lnTo>
                  <a:pt x="63594" y="59310"/>
                </a:lnTo>
                <a:lnTo>
                  <a:pt x="63775" y="59371"/>
                </a:lnTo>
                <a:lnTo>
                  <a:pt x="64258" y="59371"/>
                </a:lnTo>
                <a:lnTo>
                  <a:pt x="64439" y="59310"/>
                </a:lnTo>
                <a:lnTo>
                  <a:pt x="64680" y="59190"/>
                </a:lnTo>
                <a:lnTo>
                  <a:pt x="64861" y="59069"/>
                </a:lnTo>
                <a:lnTo>
                  <a:pt x="64982" y="58888"/>
                </a:lnTo>
                <a:lnTo>
                  <a:pt x="65103" y="58647"/>
                </a:lnTo>
                <a:lnTo>
                  <a:pt x="65163" y="58466"/>
                </a:lnTo>
                <a:lnTo>
                  <a:pt x="65163" y="58224"/>
                </a:lnTo>
                <a:lnTo>
                  <a:pt x="65163" y="57983"/>
                </a:lnTo>
                <a:lnTo>
                  <a:pt x="65103" y="57802"/>
                </a:lnTo>
                <a:lnTo>
                  <a:pt x="64982" y="57560"/>
                </a:lnTo>
                <a:lnTo>
                  <a:pt x="64861" y="57379"/>
                </a:lnTo>
                <a:lnTo>
                  <a:pt x="64680" y="57259"/>
                </a:lnTo>
                <a:lnTo>
                  <a:pt x="64439" y="57138"/>
                </a:lnTo>
                <a:lnTo>
                  <a:pt x="64258" y="57078"/>
                </a:lnTo>
                <a:close/>
                <a:moveTo>
                  <a:pt x="8689" y="59974"/>
                </a:moveTo>
                <a:lnTo>
                  <a:pt x="8447" y="60095"/>
                </a:lnTo>
                <a:lnTo>
                  <a:pt x="8206" y="60276"/>
                </a:lnTo>
                <a:lnTo>
                  <a:pt x="8025" y="60457"/>
                </a:lnTo>
                <a:lnTo>
                  <a:pt x="7904" y="60758"/>
                </a:lnTo>
                <a:lnTo>
                  <a:pt x="7844" y="61120"/>
                </a:lnTo>
                <a:lnTo>
                  <a:pt x="8689" y="62267"/>
                </a:lnTo>
                <a:lnTo>
                  <a:pt x="9232" y="62267"/>
                </a:lnTo>
                <a:lnTo>
                  <a:pt x="9413" y="62206"/>
                </a:lnTo>
                <a:lnTo>
                  <a:pt x="9654" y="62086"/>
                </a:lnTo>
                <a:lnTo>
                  <a:pt x="9835" y="61965"/>
                </a:lnTo>
                <a:lnTo>
                  <a:pt x="9956" y="61784"/>
                </a:lnTo>
                <a:lnTo>
                  <a:pt x="10076" y="61543"/>
                </a:lnTo>
                <a:lnTo>
                  <a:pt x="10137" y="61362"/>
                </a:lnTo>
                <a:lnTo>
                  <a:pt x="10137" y="61120"/>
                </a:lnTo>
                <a:lnTo>
                  <a:pt x="10076" y="60758"/>
                </a:lnTo>
                <a:lnTo>
                  <a:pt x="9956" y="60457"/>
                </a:lnTo>
                <a:lnTo>
                  <a:pt x="9775" y="60276"/>
                </a:lnTo>
                <a:lnTo>
                  <a:pt x="9533" y="60095"/>
                </a:lnTo>
                <a:lnTo>
                  <a:pt x="9292" y="59974"/>
                </a:lnTo>
                <a:close/>
                <a:moveTo>
                  <a:pt x="14481" y="59974"/>
                </a:moveTo>
                <a:lnTo>
                  <a:pt x="14240" y="60095"/>
                </a:lnTo>
                <a:lnTo>
                  <a:pt x="13998" y="60276"/>
                </a:lnTo>
                <a:lnTo>
                  <a:pt x="13817" y="60457"/>
                </a:lnTo>
                <a:lnTo>
                  <a:pt x="13697" y="60758"/>
                </a:lnTo>
                <a:lnTo>
                  <a:pt x="13636" y="61120"/>
                </a:lnTo>
                <a:lnTo>
                  <a:pt x="13636" y="61362"/>
                </a:lnTo>
                <a:lnTo>
                  <a:pt x="13697" y="61543"/>
                </a:lnTo>
                <a:lnTo>
                  <a:pt x="13817" y="61784"/>
                </a:lnTo>
                <a:lnTo>
                  <a:pt x="13938" y="61965"/>
                </a:lnTo>
                <a:lnTo>
                  <a:pt x="14119" y="62086"/>
                </a:lnTo>
                <a:lnTo>
                  <a:pt x="14360" y="62206"/>
                </a:lnTo>
                <a:lnTo>
                  <a:pt x="14541" y="62267"/>
                </a:lnTo>
                <a:lnTo>
                  <a:pt x="15024" y="62267"/>
                </a:lnTo>
                <a:lnTo>
                  <a:pt x="15205" y="62206"/>
                </a:lnTo>
                <a:lnTo>
                  <a:pt x="15446" y="62086"/>
                </a:lnTo>
                <a:lnTo>
                  <a:pt x="15627" y="61965"/>
                </a:lnTo>
                <a:lnTo>
                  <a:pt x="15748" y="61784"/>
                </a:lnTo>
                <a:lnTo>
                  <a:pt x="15869" y="61543"/>
                </a:lnTo>
                <a:lnTo>
                  <a:pt x="15929" y="61362"/>
                </a:lnTo>
                <a:lnTo>
                  <a:pt x="15929" y="61120"/>
                </a:lnTo>
                <a:lnTo>
                  <a:pt x="15869" y="60758"/>
                </a:lnTo>
                <a:lnTo>
                  <a:pt x="15748" y="60457"/>
                </a:lnTo>
                <a:lnTo>
                  <a:pt x="15567" y="60276"/>
                </a:lnTo>
                <a:lnTo>
                  <a:pt x="15326" y="60095"/>
                </a:lnTo>
                <a:lnTo>
                  <a:pt x="15084" y="59974"/>
                </a:lnTo>
                <a:close/>
                <a:moveTo>
                  <a:pt x="20273" y="59974"/>
                </a:moveTo>
                <a:lnTo>
                  <a:pt x="20032" y="60095"/>
                </a:lnTo>
                <a:lnTo>
                  <a:pt x="19790" y="60276"/>
                </a:lnTo>
                <a:lnTo>
                  <a:pt x="19609" y="60457"/>
                </a:lnTo>
                <a:lnTo>
                  <a:pt x="19489" y="60758"/>
                </a:lnTo>
                <a:lnTo>
                  <a:pt x="19428" y="61120"/>
                </a:lnTo>
                <a:lnTo>
                  <a:pt x="19428" y="61362"/>
                </a:lnTo>
                <a:lnTo>
                  <a:pt x="19489" y="61543"/>
                </a:lnTo>
                <a:lnTo>
                  <a:pt x="19609" y="61784"/>
                </a:lnTo>
                <a:lnTo>
                  <a:pt x="19730" y="61965"/>
                </a:lnTo>
                <a:lnTo>
                  <a:pt x="19911" y="62086"/>
                </a:lnTo>
                <a:lnTo>
                  <a:pt x="20152" y="62206"/>
                </a:lnTo>
                <a:lnTo>
                  <a:pt x="20333" y="62267"/>
                </a:lnTo>
                <a:lnTo>
                  <a:pt x="20816" y="62267"/>
                </a:lnTo>
                <a:lnTo>
                  <a:pt x="20997" y="62206"/>
                </a:lnTo>
                <a:lnTo>
                  <a:pt x="21239" y="62086"/>
                </a:lnTo>
                <a:lnTo>
                  <a:pt x="21420" y="61965"/>
                </a:lnTo>
                <a:lnTo>
                  <a:pt x="21540" y="61784"/>
                </a:lnTo>
                <a:lnTo>
                  <a:pt x="21661" y="61543"/>
                </a:lnTo>
                <a:lnTo>
                  <a:pt x="21721" y="61362"/>
                </a:lnTo>
                <a:lnTo>
                  <a:pt x="21721" y="61120"/>
                </a:lnTo>
                <a:lnTo>
                  <a:pt x="21661" y="60758"/>
                </a:lnTo>
                <a:lnTo>
                  <a:pt x="21540" y="60457"/>
                </a:lnTo>
                <a:lnTo>
                  <a:pt x="21359" y="60276"/>
                </a:lnTo>
                <a:lnTo>
                  <a:pt x="21118" y="60095"/>
                </a:lnTo>
                <a:lnTo>
                  <a:pt x="20876" y="59974"/>
                </a:lnTo>
                <a:close/>
                <a:moveTo>
                  <a:pt x="26065" y="59974"/>
                </a:moveTo>
                <a:lnTo>
                  <a:pt x="25824" y="60095"/>
                </a:lnTo>
                <a:lnTo>
                  <a:pt x="25583" y="60276"/>
                </a:lnTo>
                <a:lnTo>
                  <a:pt x="25402" y="60457"/>
                </a:lnTo>
                <a:lnTo>
                  <a:pt x="25281" y="60758"/>
                </a:lnTo>
                <a:lnTo>
                  <a:pt x="25221" y="61120"/>
                </a:lnTo>
                <a:lnTo>
                  <a:pt x="25221" y="61362"/>
                </a:lnTo>
                <a:lnTo>
                  <a:pt x="25281" y="61543"/>
                </a:lnTo>
                <a:lnTo>
                  <a:pt x="25402" y="61784"/>
                </a:lnTo>
                <a:lnTo>
                  <a:pt x="25522" y="61965"/>
                </a:lnTo>
                <a:lnTo>
                  <a:pt x="25703" y="62086"/>
                </a:lnTo>
                <a:lnTo>
                  <a:pt x="25945" y="62206"/>
                </a:lnTo>
                <a:lnTo>
                  <a:pt x="26126" y="62267"/>
                </a:lnTo>
                <a:lnTo>
                  <a:pt x="26608" y="62267"/>
                </a:lnTo>
                <a:lnTo>
                  <a:pt x="26789" y="62206"/>
                </a:lnTo>
                <a:lnTo>
                  <a:pt x="27031" y="62086"/>
                </a:lnTo>
                <a:lnTo>
                  <a:pt x="27212" y="61965"/>
                </a:lnTo>
                <a:lnTo>
                  <a:pt x="27332" y="61784"/>
                </a:lnTo>
                <a:lnTo>
                  <a:pt x="27453" y="61543"/>
                </a:lnTo>
                <a:lnTo>
                  <a:pt x="27513" y="61362"/>
                </a:lnTo>
                <a:lnTo>
                  <a:pt x="27513" y="61120"/>
                </a:lnTo>
                <a:lnTo>
                  <a:pt x="27453" y="60758"/>
                </a:lnTo>
                <a:lnTo>
                  <a:pt x="27332" y="60457"/>
                </a:lnTo>
                <a:lnTo>
                  <a:pt x="27151" y="60276"/>
                </a:lnTo>
                <a:lnTo>
                  <a:pt x="26910" y="60095"/>
                </a:lnTo>
                <a:lnTo>
                  <a:pt x="26669" y="59974"/>
                </a:lnTo>
                <a:close/>
                <a:moveTo>
                  <a:pt x="31858" y="59974"/>
                </a:moveTo>
                <a:lnTo>
                  <a:pt x="31616" y="60095"/>
                </a:lnTo>
                <a:lnTo>
                  <a:pt x="31375" y="60276"/>
                </a:lnTo>
                <a:lnTo>
                  <a:pt x="31194" y="60457"/>
                </a:lnTo>
                <a:lnTo>
                  <a:pt x="31073" y="60758"/>
                </a:lnTo>
                <a:lnTo>
                  <a:pt x="31013" y="61120"/>
                </a:lnTo>
                <a:lnTo>
                  <a:pt x="31013" y="61362"/>
                </a:lnTo>
                <a:lnTo>
                  <a:pt x="31073" y="61543"/>
                </a:lnTo>
                <a:lnTo>
                  <a:pt x="31194" y="61784"/>
                </a:lnTo>
                <a:lnTo>
                  <a:pt x="31315" y="61965"/>
                </a:lnTo>
                <a:lnTo>
                  <a:pt x="31496" y="62086"/>
                </a:lnTo>
                <a:lnTo>
                  <a:pt x="31737" y="62206"/>
                </a:lnTo>
                <a:lnTo>
                  <a:pt x="31918" y="62267"/>
                </a:lnTo>
                <a:lnTo>
                  <a:pt x="32401" y="62267"/>
                </a:lnTo>
                <a:lnTo>
                  <a:pt x="32582" y="62206"/>
                </a:lnTo>
                <a:lnTo>
                  <a:pt x="32823" y="62086"/>
                </a:lnTo>
                <a:lnTo>
                  <a:pt x="33004" y="61965"/>
                </a:lnTo>
                <a:lnTo>
                  <a:pt x="33125" y="61784"/>
                </a:lnTo>
                <a:lnTo>
                  <a:pt x="33245" y="61543"/>
                </a:lnTo>
                <a:lnTo>
                  <a:pt x="33306" y="61362"/>
                </a:lnTo>
                <a:lnTo>
                  <a:pt x="33306" y="61120"/>
                </a:lnTo>
                <a:lnTo>
                  <a:pt x="33245" y="60758"/>
                </a:lnTo>
                <a:lnTo>
                  <a:pt x="33125" y="60457"/>
                </a:lnTo>
                <a:lnTo>
                  <a:pt x="32944" y="60276"/>
                </a:lnTo>
                <a:lnTo>
                  <a:pt x="32702" y="60095"/>
                </a:lnTo>
                <a:lnTo>
                  <a:pt x="32461" y="59974"/>
                </a:lnTo>
                <a:close/>
                <a:moveTo>
                  <a:pt x="37650" y="59974"/>
                </a:moveTo>
                <a:lnTo>
                  <a:pt x="37408" y="60095"/>
                </a:lnTo>
                <a:lnTo>
                  <a:pt x="37167" y="60276"/>
                </a:lnTo>
                <a:lnTo>
                  <a:pt x="36986" y="60457"/>
                </a:lnTo>
                <a:lnTo>
                  <a:pt x="36865" y="60758"/>
                </a:lnTo>
                <a:lnTo>
                  <a:pt x="36805" y="61120"/>
                </a:lnTo>
                <a:lnTo>
                  <a:pt x="36805" y="61362"/>
                </a:lnTo>
                <a:lnTo>
                  <a:pt x="36865" y="61543"/>
                </a:lnTo>
                <a:lnTo>
                  <a:pt x="36986" y="61784"/>
                </a:lnTo>
                <a:lnTo>
                  <a:pt x="37107" y="61965"/>
                </a:lnTo>
                <a:lnTo>
                  <a:pt x="37288" y="62086"/>
                </a:lnTo>
                <a:lnTo>
                  <a:pt x="37529" y="62206"/>
                </a:lnTo>
                <a:lnTo>
                  <a:pt x="37710" y="62267"/>
                </a:lnTo>
                <a:lnTo>
                  <a:pt x="38193" y="62267"/>
                </a:lnTo>
                <a:lnTo>
                  <a:pt x="38374" y="62206"/>
                </a:lnTo>
                <a:lnTo>
                  <a:pt x="38615" y="62086"/>
                </a:lnTo>
                <a:lnTo>
                  <a:pt x="38796" y="61965"/>
                </a:lnTo>
                <a:lnTo>
                  <a:pt x="38917" y="61784"/>
                </a:lnTo>
                <a:lnTo>
                  <a:pt x="39038" y="61543"/>
                </a:lnTo>
                <a:lnTo>
                  <a:pt x="39098" y="61362"/>
                </a:lnTo>
                <a:lnTo>
                  <a:pt x="39098" y="61120"/>
                </a:lnTo>
                <a:lnTo>
                  <a:pt x="39038" y="60758"/>
                </a:lnTo>
                <a:lnTo>
                  <a:pt x="38917" y="60457"/>
                </a:lnTo>
                <a:lnTo>
                  <a:pt x="38736" y="60276"/>
                </a:lnTo>
                <a:lnTo>
                  <a:pt x="38495" y="60095"/>
                </a:lnTo>
                <a:lnTo>
                  <a:pt x="38253" y="59974"/>
                </a:lnTo>
                <a:close/>
                <a:moveTo>
                  <a:pt x="43442" y="59974"/>
                </a:moveTo>
                <a:lnTo>
                  <a:pt x="43201" y="60095"/>
                </a:lnTo>
                <a:lnTo>
                  <a:pt x="42959" y="60276"/>
                </a:lnTo>
                <a:lnTo>
                  <a:pt x="42778" y="60457"/>
                </a:lnTo>
                <a:lnTo>
                  <a:pt x="42658" y="60758"/>
                </a:lnTo>
                <a:lnTo>
                  <a:pt x="42597" y="61120"/>
                </a:lnTo>
                <a:lnTo>
                  <a:pt x="42597" y="61362"/>
                </a:lnTo>
                <a:lnTo>
                  <a:pt x="42658" y="61543"/>
                </a:lnTo>
                <a:lnTo>
                  <a:pt x="42778" y="61784"/>
                </a:lnTo>
                <a:lnTo>
                  <a:pt x="42899" y="61965"/>
                </a:lnTo>
                <a:lnTo>
                  <a:pt x="43080" y="62086"/>
                </a:lnTo>
                <a:lnTo>
                  <a:pt x="43321" y="62206"/>
                </a:lnTo>
                <a:lnTo>
                  <a:pt x="43502" y="62267"/>
                </a:lnTo>
                <a:lnTo>
                  <a:pt x="43985" y="62267"/>
                </a:lnTo>
                <a:lnTo>
                  <a:pt x="44166" y="62206"/>
                </a:lnTo>
                <a:lnTo>
                  <a:pt x="44407" y="62086"/>
                </a:lnTo>
                <a:lnTo>
                  <a:pt x="44588" y="61965"/>
                </a:lnTo>
                <a:lnTo>
                  <a:pt x="44709" y="61784"/>
                </a:lnTo>
                <a:lnTo>
                  <a:pt x="44830" y="61543"/>
                </a:lnTo>
                <a:lnTo>
                  <a:pt x="44890" y="61362"/>
                </a:lnTo>
                <a:lnTo>
                  <a:pt x="44890" y="61120"/>
                </a:lnTo>
                <a:lnTo>
                  <a:pt x="44830" y="60758"/>
                </a:lnTo>
                <a:lnTo>
                  <a:pt x="44709" y="60457"/>
                </a:lnTo>
                <a:lnTo>
                  <a:pt x="44528" y="60276"/>
                </a:lnTo>
                <a:lnTo>
                  <a:pt x="44287" y="60095"/>
                </a:lnTo>
                <a:lnTo>
                  <a:pt x="44045" y="59974"/>
                </a:lnTo>
                <a:close/>
                <a:moveTo>
                  <a:pt x="49234" y="59974"/>
                </a:moveTo>
                <a:lnTo>
                  <a:pt x="48993" y="60095"/>
                </a:lnTo>
                <a:lnTo>
                  <a:pt x="48752" y="60276"/>
                </a:lnTo>
                <a:lnTo>
                  <a:pt x="48571" y="60457"/>
                </a:lnTo>
                <a:lnTo>
                  <a:pt x="48450" y="60758"/>
                </a:lnTo>
                <a:lnTo>
                  <a:pt x="48390" y="61120"/>
                </a:lnTo>
                <a:lnTo>
                  <a:pt x="48390" y="61362"/>
                </a:lnTo>
                <a:lnTo>
                  <a:pt x="48450" y="61543"/>
                </a:lnTo>
                <a:lnTo>
                  <a:pt x="48571" y="61784"/>
                </a:lnTo>
                <a:lnTo>
                  <a:pt x="48691" y="61965"/>
                </a:lnTo>
                <a:lnTo>
                  <a:pt x="48872" y="62086"/>
                </a:lnTo>
                <a:lnTo>
                  <a:pt x="49114" y="62206"/>
                </a:lnTo>
                <a:lnTo>
                  <a:pt x="49295" y="62267"/>
                </a:lnTo>
                <a:lnTo>
                  <a:pt x="49777" y="62267"/>
                </a:lnTo>
                <a:lnTo>
                  <a:pt x="49958" y="62206"/>
                </a:lnTo>
                <a:lnTo>
                  <a:pt x="50200" y="62086"/>
                </a:lnTo>
                <a:lnTo>
                  <a:pt x="50381" y="61965"/>
                </a:lnTo>
                <a:lnTo>
                  <a:pt x="50501" y="61784"/>
                </a:lnTo>
                <a:lnTo>
                  <a:pt x="50622" y="61543"/>
                </a:lnTo>
                <a:lnTo>
                  <a:pt x="50682" y="61362"/>
                </a:lnTo>
                <a:lnTo>
                  <a:pt x="50682" y="61120"/>
                </a:lnTo>
                <a:lnTo>
                  <a:pt x="50622" y="60758"/>
                </a:lnTo>
                <a:lnTo>
                  <a:pt x="50501" y="60457"/>
                </a:lnTo>
                <a:lnTo>
                  <a:pt x="50320" y="60276"/>
                </a:lnTo>
                <a:lnTo>
                  <a:pt x="50079" y="60095"/>
                </a:lnTo>
                <a:lnTo>
                  <a:pt x="49838" y="59974"/>
                </a:lnTo>
                <a:close/>
                <a:moveTo>
                  <a:pt x="55027" y="59974"/>
                </a:moveTo>
                <a:lnTo>
                  <a:pt x="54785" y="60095"/>
                </a:lnTo>
                <a:lnTo>
                  <a:pt x="54544" y="60276"/>
                </a:lnTo>
                <a:lnTo>
                  <a:pt x="54363" y="60457"/>
                </a:lnTo>
                <a:lnTo>
                  <a:pt x="54242" y="60758"/>
                </a:lnTo>
                <a:lnTo>
                  <a:pt x="54182" y="61120"/>
                </a:lnTo>
                <a:lnTo>
                  <a:pt x="54182" y="61362"/>
                </a:lnTo>
                <a:lnTo>
                  <a:pt x="54242" y="61543"/>
                </a:lnTo>
                <a:lnTo>
                  <a:pt x="54363" y="61784"/>
                </a:lnTo>
                <a:lnTo>
                  <a:pt x="54483" y="61965"/>
                </a:lnTo>
                <a:lnTo>
                  <a:pt x="54665" y="62086"/>
                </a:lnTo>
                <a:lnTo>
                  <a:pt x="54906" y="62206"/>
                </a:lnTo>
                <a:lnTo>
                  <a:pt x="55087" y="62267"/>
                </a:lnTo>
                <a:lnTo>
                  <a:pt x="55570" y="62267"/>
                </a:lnTo>
                <a:lnTo>
                  <a:pt x="55751" y="62206"/>
                </a:lnTo>
                <a:lnTo>
                  <a:pt x="55992" y="62086"/>
                </a:lnTo>
                <a:lnTo>
                  <a:pt x="56173" y="61965"/>
                </a:lnTo>
                <a:lnTo>
                  <a:pt x="56294" y="61784"/>
                </a:lnTo>
                <a:lnTo>
                  <a:pt x="56414" y="61543"/>
                </a:lnTo>
                <a:lnTo>
                  <a:pt x="56475" y="61362"/>
                </a:lnTo>
                <a:lnTo>
                  <a:pt x="56475" y="61120"/>
                </a:lnTo>
                <a:lnTo>
                  <a:pt x="56414" y="60758"/>
                </a:lnTo>
                <a:lnTo>
                  <a:pt x="56294" y="60457"/>
                </a:lnTo>
                <a:lnTo>
                  <a:pt x="56113" y="60276"/>
                </a:lnTo>
                <a:lnTo>
                  <a:pt x="55871" y="60095"/>
                </a:lnTo>
                <a:lnTo>
                  <a:pt x="55630" y="59974"/>
                </a:lnTo>
                <a:close/>
                <a:moveTo>
                  <a:pt x="60819" y="59974"/>
                </a:moveTo>
                <a:lnTo>
                  <a:pt x="60577" y="60095"/>
                </a:lnTo>
                <a:lnTo>
                  <a:pt x="60336" y="60276"/>
                </a:lnTo>
                <a:lnTo>
                  <a:pt x="60155" y="60457"/>
                </a:lnTo>
                <a:lnTo>
                  <a:pt x="60034" y="60758"/>
                </a:lnTo>
                <a:lnTo>
                  <a:pt x="59974" y="61120"/>
                </a:lnTo>
                <a:lnTo>
                  <a:pt x="59974" y="61362"/>
                </a:lnTo>
                <a:lnTo>
                  <a:pt x="60034" y="61543"/>
                </a:lnTo>
                <a:lnTo>
                  <a:pt x="60155" y="61784"/>
                </a:lnTo>
                <a:lnTo>
                  <a:pt x="60276" y="61965"/>
                </a:lnTo>
                <a:lnTo>
                  <a:pt x="60457" y="62086"/>
                </a:lnTo>
                <a:lnTo>
                  <a:pt x="60698" y="62206"/>
                </a:lnTo>
                <a:lnTo>
                  <a:pt x="60879" y="62267"/>
                </a:lnTo>
                <a:lnTo>
                  <a:pt x="61362" y="62267"/>
                </a:lnTo>
                <a:lnTo>
                  <a:pt x="61543" y="62206"/>
                </a:lnTo>
                <a:lnTo>
                  <a:pt x="61784" y="62086"/>
                </a:lnTo>
                <a:lnTo>
                  <a:pt x="61965" y="61965"/>
                </a:lnTo>
                <a:lnTo>
                  <a:pt x="62086" y="61784"/>
                </a:lnTo>
                <a:lnTo>
                  <a:pt x="62206" y="61543"/>
                </a:lnTo>
                <a:lnTo>
                  <a:pt x="62267" y="61362"/>
                </a:lnTo>
                <a:lnTo>
                  <a:pt x="62267" y="61120"/>
                </a:lnTo>
                <a:lnTo>
                  <a:pt x="62206" y="60758"/>
                </a:lnTo>
                <a:lnTo>
                  <a:pt x="62086" y="60457"/>
                </a:lnTo>
                <a:lnTo>
                  <a:pt x="61905" y="60276"/>
                </a:lnTo>
                <a:lnTo>
                  <a:pt x="61663" y="60095"/>
                </a:lnTo>
                <a:lnTo>
                  <a:pt x="61422" y="59974"/>
                </a:lnTo>
                <a:close/>
                <a:moveTo>
                  <a:pt x="66611" y="59974"/>
                </a:moveTo>
                <a:lnTo>
                  <a:pt x="66370" y="60095"/>
                </a:lnTo>
                <a:lnTo>
                  <a:pt x="66128" y="60276"/>
                </a:lnTo>
                <a:lnTo>
                  <a:pt x="65947" y="60457"/>
                </a:lnTo>
                <a:lnTo>
                  <a:pt x="65827" y="60758"/>
                </a:lnTo>
                <a:lnTo>
                  <a:pt x="65766" y="61120"/>
                </a:lnTo>
                <a:lnTo>
                  <a:pt x="65766" y="61362"/>
                </a:lnTo>
                <a:lnTo>
                  <a:pt x="65827" y="61543"/>
                </a:lnTo>
                <a:lnTo>
                  <a:pt x="65947" y="61784"/>
                </a:lnTo>
                <a:lnTo>
                  <a:pt x="66068" y="61965"/>
                </a:lnTo>
                <a:lnTo>
                  <a:pt x="66249" y="62086"/>
                </a:lnTo>
                <a:lnTo>
                  <a:pt x="66490" y="62206"/>
                </a:lnTo>
                <a:lnTo>
                  <a:pt x="66671" y="62267"/>
                </a:lnTo>
                <a:lnTo>
                  <a:pt x="67214" y="62267"/>
                </a:lnTo>
                <a:lnTo>
                  <a:pt x="68059" y="61120"/>
                </a:lnTo>
                <a:lnTo>
                  <a:pt x="67999" y="60758"/>
                </a:lnTo>
                <a:lnTo>
                  <a:pt x="67878" y="60457"/>
                </a:lnTo>
                <a:lnTo>
                  <a:pt x="67697" y="60276"/>
                </a:lnTo>
                <a:lnTo>
                  <a:pt x="67456" y="60095"/>
                </a:lnTo>
                <a:lnTo>
                  <a:pt x="67214" y="59974"/>
                </a:lnTo>
                <a:close/>
                <a:moveTo>
                  <a:pt x="11645" y="62870"/>
                </a:moveTo>
                <a:lnTo>
                  <a:pt x="11464" y="62930"/>
                </a:lnTo>
                <a:lnTo>
                  <a:pt x="11223" y="63051"/>
                </a:lnTo>
                <a:lnTo>
                  <a:pt x="11042" y="63172"/>
                </a:lnTo>
                <a:lnTo>
                  <a:pt x="10921" y="63353"/>
                </a:lnTo>
                <a:lnTo>
                  <a:pt x="10800" y="63594"/>
                </a:lnTo>
                <a:lnTo>
                  <a:pt x="10740" y="63775"/>
                </a:lnTo>
                <a:lnTo>
                  <a:pt x="10740" y="64016"/>
                </a:lnTo>
                <a:lnTo>
                  <a:pt x="10740" y="64197"/>
                </a:lnTo>
                <a:lnTo>
                  <a:pt x="10800" y="64439"/>
                </a:lnTo>
                <a:lnTo>
                  <a:pt x="10981" y="64740"/>
                </a:lnTo>
                <a:lnTo>
                  <a:pt x="11162" y="64921"/>
                </a:lnTo>
                <a:lnTo>
                  <a:pt x="11464" y="65102"/>
                </a:lnTo>
                <a:lnTo>
                  <a:pt x="11705" y="65163"/>
                </a:lnTo>
                <a:lnTo>
                  <a:pt x="12128" y="65163"/>
                </a:lnTo>
                <a:lnTo>
                  <a:pt x="12309" y="65102"/>
                </a:lnTo>
                <a:lnTo>
                  <a:pt x="12550" y="64982"/>
                </a:lnTo>
                <a:lnTo>
                  <a:pt x="12731" y="64861"/>
                </a:lnTo>
                <a:lnTo>
                  <a:pt x="12852" y="64680"/>
                </a:lnTo>
                <a:lnTo>
                  <a:pt x="12973" y="64439"/>
                </a:lnTo>
                <a:lnTo>
                  <a:pt x="13033" y="64258"/>
                </a:lnTo>
                <a:lnTo>
                  <a:pt x="13033" y="64016"/>
                </a:lnTo>
                <a:lnTo>
                  <a:pt x="13033" y="63775"/>
                </a:lnTo>
                <a:lnTo>
                  <a:pt x="12973" y="63594"/>
                </a:lnTo>
                <a:lnTo>
                  <a:pt x="12852" y="63353"/>
                </a:lnTo>
                <a:lnTo>
                  <a:pt x="12731" y="63172"/>
                </a:lnTo>
                <a:lnTo>
                  <a:pt x="12550" y="63051"/>
                </a:lnTo>
                <a:lnTo>
                  <a:pt x="12309" y="62930"/>
                </a:lnTo>
                <a:lnTo>
                  <a:pt x="12128" y="62870"/>
                </a:lnTo>
                <a:close/>
                <a:moveTo>
                  <a:pt x="17437" y="62870"/>
                </a:moveTo>
                <a:lnTo>
                  <a:pt x="17256" y="62930"/>
                </a:lnTo>
                <a:lnTo>
                  <a:pt x="17015" y="63051"/>
                </a:lnTo>
                <a:lnTo>
                  <a:pt x="16834" y="63172"/>
                </a:lnTo>
                <a:lnTo>
                  <a:pt x="16713" y="63353"/>
                </a:lnTo>
                <a:lnTo>
                  <a:pt x="16593" y="63594"/>
                </a:lnTo>
                <a:lnTo>
                  <a:pt x="16532" y="63775"/>
                </a:lnTo>
                <a:lnTo>
                  <a:pt x="16532" y="64016"/>
                </a:lnTo>
                <a:lnTo>
                  <a:pt x="16532" y="64258"/>
                </a:lnTo>
                <a:lnTo>
                  <a:pt x="16593" y="64439"/>
                </a:lnTo>
                <a:lnTo>
                  <a:pt x="16713" y="64680"/>
                </a:lnTo>
                <a:lnTo>
                  <a:pt x="16834" y="64861"/>
                </a:lnTo>
                <a:lnTo>
                  <a:pt x="17015" y="64982"/>
                </a:lnTo>
                <a:lnTo>
                  <a:pt x="17256" y="65102"/>
                </a:lnTo>
                <a:lnTo>
                  <a:pt x="17437" y="65163"/>
                </a:lnTo>
                <a:lnTo>
                  <a:pt x="17920" y="65163"/>
                </a:lnTo>
                <a:lnTo>
                  <a:pt x="18101" y="65102"/>
                </a:lnTo>
                <a:lnTo>
                  <a:pt x="18342" y="64982"/>
                </a:lnTo>
                <a:lnTo>
                  <a:pt x="18523" y="64861"/>
                </a:lnTo>
                <a:lnTo>
                  <a:pt x="18644" y="64680"/>
                </a:lnTo>
                <a:lnTo>
                  <a:pt x="18765" y="64439"/>
                </a:lnTo>
                <a:lnTo>
                  <a:pt x="18825" y="64258"/>
                </a:lnTo>
                <a:lnTo>
                  <a:pt x="18825" y="64016"/>
                </a:lnTo>
                <a:lnTo>
                  <a:pt x="18825" y="63775"/>
                </a:lnTo>
                <a:lnTo>
                  <a:pt x="18765" y="63594"/>
                </a:lnTo>
                <a:lnTo>
                  <a:pt x="18644" y="63353"/>
                </a:lnTo>
                <a:lnTo>
                  <a:pt x="18523" y="63172"/>
                </a:lnTo>
                <a:lnTo>
                  <a:pt x="18342" y="63051"/>
                </a:lnTo>
                <a:lnTo>
                  <a:pt x="18101" y="62930"/>
                </a:lnTo>
                <a:lnTo>
                  <a:pt x="17920" y="62870"/>
                </a:lnTo>
                <a:close/>
                <a:moveTo>
                  <a:pt x="23230" y="62870"/>
                </a:moveTo>
                <a:lnTo>
                  <a:pt x="23049" y="62930"/>
                </a:lnTo>
                <a:lnTo>
                  <a:pt x="22807" y="63051"/>
                </a:lnTo>
                <a:lnTo>
                  <a:pt x="22626" y="63172"/>
                </a:lnTo>
                <a:lnTo>
                  <a:pt x="22506" y="63353"/>
                </a:lnTo>
                <a:lnTo>
                  <a:pt x="22385" y="63594"/>
                </a:lnTo>
                <a:lnTo>
                  <a:pt x="22325" y="63775"/>
                </a:lnTo>
                <a:lnTo>
                  <a:pt x="22325" y="64016"/>
                </a:lnTo>
                <a:lnTo>
                  <a:pt x="22325" y="64258"/>
                </a:lnTo>
                <a:lnTo>
                  <a:pt x="22385" y="64439"/>
                </a:lnTo>
                <a:lnTo>
                  <a:pt x="22506" y="64680"/>
                </a:lnTo>
                <a:lnTo>
                  <a:pt x="22626" y="64861"/>
                </a:lnTo>
                <a:lnTo>
                  <a:pt x="22807" y="64982"/>
                </a:lnTo>
                <a:lnTo>
                  <a:pt x="23049" y="65102"/>
                </a:lnTo>
                <a:lnTo>
                  <a:pt x="23230" y="65163"/>
                </a:lnTo>
                <a:lnTo>
                  <a:pt x="23712" y="65163"/>
                </a:lnTo>
                <a:lnTo>
                  <a:pt x="23893" y="65102"/>
                </a:lnTo>
                <a:lnTo>
                  <a:pt x="24135" y="64982"/>
                </a:lnTo>
                <a:lnTo>
                  <a:pt x="24316" y="64861"/>
                </a:lnTo>
                <a:lnTo>
                  <a:pt x="24436" y="64680"/>
                </a:lnTo>
                <a:lnTo>
                  <a:pt x="24557" y="64439"/>
                </a:lnTo>
                <a:lnTo>
                  <a:pt x="24617" y="64258"/>
                </a:lnTo>
                <a:lnTo>
                  <a:pt x="24617" y="64016"/>
                </a:lnTo>
                <a:lnTo>
                  <a:pt x="24617" y="63775"/>
                </a:lnTo>
                <a:lnTo>
                  <a:pt x="24557" y="63594"/>
                </a:lnTo>
                <a:lnTo>
                  <a:pt x="24436" y="63353"/>
                </a:lnTo>
                <a:lnTo>
                  <a:pt x="24316" y="63172"/>
                </a:lnTo>
                <a:lnTo>
                  <a:pt x="24135" y="63051"/>
                </a:lnTo>
                <a:lnTo>
                  <a:pt x="23893" y="62930"/>
                </a:lnTo>
                <a:lnTo>
                  <a:pt x="23712" y="62870"/>
                </a:lnTo>
                <a:close/>
                <a:moveTo>
                  <a:pt x="29022" y="62870"/>
                </a:moveTo>
                <a:lnTo>
                  <a:pt x="28841" y="62930"/>
                </a:lnTo>
                <a:lnTo>
                  <a:pt x="28599" y="63051"/>
                </a:lnTo>
                <a:lnTo>
                  <a:pt x="28418" y="63172"/>
                </a:lnTo>
                <a:lnTo>
                  <a:pt x="28298" y="63353"/>
                </a:lnTo>
                <a:lnTo>
                  <a:pt x="28177" y="63594"/>
                </a:lnTo>
                <a:lnTo>
                  <a:pt x="28117" y="63775"/>
                </a:lnTo>
                <a:lnTo>
                  <a:pt x="28117" y="64016"/>
                </a:lnTo>
                <a:lnTo>
                  <a:pt x="28117" y="64258"/>
                </a:lnTo>
                <a:lnTo>
                  <a:pt x="28177" y="64439"/>
                </a:lnTo>
                <a:lnTo>
                  <a:pt x="28298" y="64680"/>
                </a:lnTo>
                <a:lnTo>
                  <a:pt x="28418" y="64861"/>
                </a:lnTo>
                <a:lnTo>
                  <a:pt x="28599" y="64982"/>
                </a:lnTo>
                <a:lnTo>
                  <a:pt x="28841" y="65102"/>
                </a:lnTo>
                <a:lnTo>
                  <a:pt x="29022" y="65163"/>
                </a:lnTo>
                <a:lnTo>
                  <a:pt x="29505" y="65163"/>
                </a:lnTo>
                <a:lnTo>
                  <a:pt x="29686" y="65102"/>
                </a:lnTo>
                <a:lnTo>
                  <a:pt x="29927" y="64982"/>
                </a:lnTo>
                <a:lnTo>
                  <a:pt x="30108" y="64861"/>
                </a:lnTo>
                <a:lnTo>
                  <a:pt x="30229" y="64680"/>
                </a:lnTo>
                <a:lnTo>
                  <a:pt x="30349" y="64439"/>
                </a:lnTo>
                <a:lnTo>
                  <a:pt x="30410" y="64258"/>
                </a:lnTo>
                <a:lnTo>
                  <a:pt x="30410" y="64016"/>
                </a:lnTo>
                <a:lnTo>
                  <a:pt x="30410" y="63775"/>
                </a:lnTo>
                <a:lnTo>
                  <a:pt x="30349" y="63594"/>
                </a:lnTo>
                <a:lnTo>
                  <a:pt x="30229" y="63353"/>
                </a:lnTo>
                <a:lnTo>
                  <a:pt x="30108" y="63172"/>
                </a:lnTo>
                <a:lnTo>
                  <a:pt x="29927" y="63051"/>
                </a:lnTo>
                <a:lnTo>
                  <a:pt x="29686" y="62930"/>
                </a:lnTo>
                <a:lnTo>
                  <a:pt x="29505" y="62870"/>
                </a:lnTo>
                <a:close/>
                <a:moveTo>
                  <a:pt x="34814" y="62870"/>
                </a:moveTo>
                <a:lnTo>
                  <a:pt x="34633" y="62930"/>
                </a:lnTo>
                <a:lnTo>
                  <a:pt x="34392" y="63051"/>
                </a:lnTo>
                <a:lnTo>
                  <a:pt x="34211" y="63172"/>
                </a:lnTo>
                <a:lnTo>
                  <a:pt x="34090" y="63353"/>
                </a:lnTo>
                <a:lnTo>
                  <a:pt x="33969" y="63594"/>
                </a:lnTo>
                <a:lnTo>
                  <a:pt x="33909" y="63775"/>
                </a:lnTo>
                <a:lnTo>
                  <a:pt x="33909" y="64016"/>
                </a:lnTo>
                <a:lnTo>
                  <a:pt x="33909" y="64258"/>
                </a:lnTo>
                <a:lnTo>
                  <a:pt x="33969" y="64439"/>
                </a:lnTo>
                <a:lnTo>
                  <a:pt x="34090" y="64680"/>
                </a:lnTo>
                <a:lnTo>
                  <a:pt x="34211" y="64861"/>
                </a:lnTo>
                <a:lnTo>
                  <a:pt x="34392" y="64982"/>
                </a:lnTo>
                <a:lnTo>
                  <a:pt x="34633" y="65102"/>
                </a:lnTo>
                <a:lnTo>
                  <a:pt x="34814" y="65163"/>
                </a:lnTo>
                <a:lnTo>
                  <a:pt x="35297" y="65163"/>
                </a:lnTo>
                <a:lnTo>
                  <a:pt x="35478" y="65102"/>
                </a:lnTo>
                <a:lnTo>
                  <a:pt x="35719" y="64982"/>
                </a:lnTo>
                <a:lnTo>
                  <a:pt x="35900" y="64861"/>
                </a:lnTo>
                <a:lnTo>
                  <a:pt x="36021" y="64680"/>
                </a:lnTo>
                <a:lnTo>
                  <a:pt x="36141" y="64439"/>
                </a:lnTo>
                <a:lnTo>
                  <a:pt x="36202" y="64258"/>
                </a:lnTo>
                <a:lnTo>
                  <a:pt x="36202" y="64016"/>
                </a:lnTo>
                <a:lnTo>
                  <a:pt x="36202" y="63775"/>
                </a:lnTo>
                <a:lnTo>
                  <a:pt x="36141" y="63594"/>
                </a:lnTo>
                <a:lnTo>
                  <a:pt x="36021" y="63353"/>
                </a:lnTo>
                <a:lnTo>
                  <a:pt x="35900" y="63172"/>
                </a:lnTo>
                <a:lnTo>
                  <a:pt x="35719" y="63051"/>
                </a:lnTo>
                <a:lnTo>
                  <a:pt x="35478" y="62930"/>
                </a:lnTo>
                <a:lnTo>
                  <a:pt x="35297" y="62870"/>
                </a:lnTo>
                <a:close/>
                <a:moveTo>
                  <a:pt x="40606" y="62870"/>
                </a:moveTo>
                <a:lnTo>
                  <a:pt x="40425" y="62930"/>
                </a:lnTo>
                <a:lnTo>
                  <a:pt x="40184" y="63051"/>
                </a:lnTo>
                <a:lnTo>
                  <a:pt x="40003" y="63172"/>
                </a:lnTo>
                <a:lnTo>
                  <a:pt x="39882" y="63353"/>
                </a:lnTo>
                <a:lnTo>
                  <a:pt x="39762" y="63594"/>
                </a:lnTo>
                <a:lnTo>
                  <a:pt x="39701" y="63775"/>
                </a:lnTo>
                <a:lnTo>
                  <a:pt x="39701" y="64016"/>
                </a:lnTo>
                <a:lnTo>
                  <a:pt x="39701" y="64258"/>
                </a:lnTo>
                <a:lnTo>
                  <a:pt x="39762" y="64439"/>
                </a:lnTo>
                <a:lnTo>
                  <a:pt x="39882" y="64680"/>
                </a:lnTo>
                <a:lnTo>
                  <a:pt x="40003" y="64861"/>
                </a:lnTo>
                <a:lnTo>
                  <a:pt x="40184" y="64982"/>
                </a:lnTo>
                <a:lnTo>
                  <a:pt x="40425" y="65102"/>
                </a:lnTo>
                <a:lnTo>
                  <a:pt x="40606" y="65163"/>
                </a:lnTo>
                <a:lnTo>
                  <a:pt x="41089" y="65163"/>
                </a:lnTo>
                <a:lnTo>
                  <a:pt x="41270" y="65102"/>
                </a:lnTo>
                <a:lnTo>
                  <a:pt x="41511" y="64982"/>
                </a:lnTo>
                <a:lnTo>
                  <a:pt x="41692" y="64861"/>
                </a:lnTo>
                <a:lnTo>
                  <a:pt x="41813" y="64680"/>
                </a:lnTo>
                <a:lnTo>
                  <a:pt x="41934" y="64439"/>
                </a:lnTo>
                <a:lnTo>
                  <a:pt x="41994" y="64258"/>
                </a:lnTo>
                <a:lnTo>
                  <a:pt x="41994" y="64016"/>
                </a:lnTo>
                <a:lnTo>
                  <a:pt x="41994" y="63775"/>
                </a:lnTo>
                <a:lnTo>
                  <a:pt x="41934" y="63594"/>
                </a:lnTo>
                <a:lnTo>
                  <a:pt x="41813" y="63353"/>
                </a:lnTo>
                <a:lnTo>
                  <a:pt x="41692" y="63172"/>
                </a:lnTo>
                <a:lnTo>
                  <a:pt x="41511" y="63051"/>
                </a:lnTo>
                <a:lnTo>
                  <a:pt x="41270" y="62930"/>
                </a:lnTo>
                <a:lnTo>
                  <a:pt x="41089" y="62870"/>
                </a:lnTo>
                <a:close/>
                <a:moveTo>
                  <a:pt x="46399" y="62870"/>
                </a:moveTo>
                <a:lnTo>
                  <a:pt x="46218" y="62930"/>
                </a:lnTo>
                <a:lnTo>
                  <a:pt x="45976" y="63051"/>
                </a:lnTo>
                <a:lnTo>
                  <a:pt x="45795" y="63172"/>
                </a:lnTo>
                <a:lnTo>
                  <a:pt x="45674" y="63353"/>
                </a:lnTo>
                <a:lnTo>
                  <a:pt x="45554" y="63594"/>
                </a:lnTo>
                <a:lnTo>
                  <a:pt x="45493" y="63775"/>
                </a:lnTo>
                <a:lnTo>
                  <a:pt x="45493" y="64016"/>
                </a:lnTo>
                <a:lnTo>
                  <a:pt x="45493" y="64258"/>
                </a:lnTo>
                <a:lnTo>
                  <a:pt x="45554" y="64439"/>
                </a:lnTo>
                <a:lnTo>
                  <a:pt x="45674" y="64680"/>
                </a:lnTo>
                <a:lnTo>
                  <a:pt x="45795" y="64861"/>
                </a:lnTo>
                <a:lnTo>
                  <a:pt x="45976" y="64982"/>
                </a:lnTo>
                <a:lnTo>
                  <a:pt x="46218" y="65102"/>
                </a:lnTo>
                <a:lnTo>
                  <a:pt x="46399" y="65163"/>
                </a:lnTo>
                <a:lnTo>
                  <a:pt x="46881" y="65163"/>
                </a:lnTo>
                <a:lnTo>
                  <a:pt x="47062" y="65102"/>
                </a:lnTo>
                <a:lnTo>
                  <a:pt x="47304" y="64982"/>
                </a:lnTo>
                <a:lnTo>
                  <a:pt x="47485" y="64861"/>
                </a:lnTo>
                <a:lnTo>
                  <a:pt x="47605" y="64680"/>
                </a:lnTo>
                <a:lnTo>
                  <a:pt x="47726" y="64439"/>
                </a:lnTo>
                <a:lnTo>
                  <a:pt x="47786" y="64258"/>
                </a:lnTo>
                <a:lnTo>
                  <a:pt x="47786" y="64016"/>
                </a:lnTo>
                <a:lnTo>
                  <a:pt x="47786" y="63775"/>
                </a:lnTo>
                <a:lnTo>
                  <a:pt x="47726" y="63594"/>
                </a:lnTo>
                <a:lnTo>
                  <a:pt x="47605" y="63353"/>
                </a:lnTo>
                <a:lnTo>
                  <a:pt x="47485" y="63172"/>
                </a:lnTo>
                <a:lnTo>
                  <a:pt x="47304" y="63051"/>
                </a:lnTo>
                <a:lnTo>
                  <a:pt x="47062" y="62930"/>
                </a:lnTo>
                <a:lnTo>
                  <a:pt x="46881" y="62870"/>
                </a:lnTo>
                <a:close/>
                <a:moveTo>
                  <a:pt x="52191" y="62870"/>
                </a:moveTo>
                <a:lnTo>
                  <a:pt x="52010" y="62930"/>
                </a:lnTo>
                <a:lnTo>
                  <a:pt x="51768" y="63051"/>
                </a:lnTo>
                <a:lnTo>
                  <a:pt x="51587" y="63172"/>
                </a:lnTo>
                <a:lnTo>
                  <a:pt x="51467" y="63353"/>
                </a:lnTo>
                <a:lnTo>
                  <a:pt x="51346" y="63594"/>
                </a:lnTo>
                <a:lnTo>
                  <a:pt x="51286" y="63775"/>
                </a:lnTo>
                <a:lnTo>
                  <a:pt x="51286" y="64016"/>
                </a:lnTo>
                <a:lnTo>
                  <a:pt x="51286" y="64258"/>
                </a:lnTo>
                <a:lnTo>
                  <a:pt x="51346" y="64439"/>
                </a:lnTo>
                <a:lnTo>
                  <a:pt x="51467" y="64680"/>
                </a:lnTo>
                <a:lnTo>
                  <a:pt x="51587" y="64861"/>
                </a:lnTo>
                <a:lnTo>
                  <a:pt x="51768" y="64982"/>
                </a:lnTo>
                <a:lnTo>
                  <a:pt x="52010" y="65102"/>
                </a:lnTo>
                <a:lnTo>
                  <a:pt x="52191" y="65163"/>
                </a:lnTo>
                <a:lnTo>
                  <a:pt x="52673" y="65163"/>
                </a:lnTo>
                <a:lnTo>
                  <a:pt x="52854" y="65102"/>
                </a:lnTo>
                <a:lnTo>
                  <a:pt x="53096" y="64982"/>
                </a:lnTo>
                <a:lnTo>
                  <a:pt x="53277" y="64861"/>
                </a:lnTo>
                <a:lnTo>
                  <a:pt x="53397" y="64680"/>
                </a:lnTo>
                <a:lnTo>
                  <a:pt x="53518" y="64439"/>
                </a:lnTo>
                <a:lnTo>
                  <a:pt x="53578" y="64258"/>
                </a:lnTo>
                <a:lnTo>
                  <a:pt x="53578" y="64016"/>
                </a:lnTo>
                <a:lnTo>
                  <a:pt x="53578" y="63775"/>
                </a:lnTo>
                <a:lnTo>
                  <a:pt x="53518" y="63594"/>
                </a:lnTo>
                <a:lnTo>
                  <a:pt x="53397" y="63353"/>
                </a:lnTo>
                <a:lnTo>
                  <a:pt x="53277" y="63172"/>
                </a:lnTo>
                <a:lnTo>
                  <a:pt x="53096" y="63051"/>
                </a:lnTo>
                <a:lnTo>
                  <a:pt x="52854" y="62930"/>
                </a:lnTo>
                <a:lnTo>
                  <a:pt x="52673" y="62870"/>
                </a:lnTo>
                <a:close/>
                <a:moveTo>
                  <a:pt x="57983" y="62870"/>
                </a:moveTo>
                <a:lnTo>
                  <a:pt x="57802" y="62930"/>
                </a:lnTo>
                <a:lnTo>
                  <a:pt x="57561" y="63051"/>
                </a:lnTo>
                <a:lnTo>
                  <a:pt x="57380" y="63172"/>
                </a:lnTo>
                <a:lnTo>
                  <a:pt x="57259" y="63353"/>
                </a:lnTo>
                <a:lnTo>
                  <a:pt x="57138" y="63594"/>
                </a:lnTo>
                <a:lnTo>
                  <a:pt x="57078" y="63775"/>
                </a:lnTo>
                <a:lnTo>
                  <a:pt x="57078" y="64016"/>
                </a:lnTo>
                <a:lnTo>
                  <a:pt x="57078" y="64258"/>
                </a:lnTo>
                <a:lnTo>
                  <a:pt x="57138" y="64439"/>
                </a:lnTo>
                <a:lnTo>
                  <a:pt x="57259" y="64680"/>
                </a:lnTo>
                <a:lnTo>
                  <a:pt x="57380" y="64861"/>
                </a:lnTo>
                <a:lnTo>
                  <a:pt x="57561" y="64982"/>
                </a:lnTo>
                <a:lnTo>
                  <a:pt x="57802" y="65102"/>
                </a:lnTo>
                <a:lnTo>
                  <a:pt x="57983" y="65163"/>
                </a:lnTo>
                <a:lnTo>
                  <a:pt x="58466" y="65163"/>
                </a:lnTo>
                <a:lnTo>
                  <a:pt x="58647" y="65102"/>
                </a:lnTo>
                <a:lnTo>
                  <a:pt x="58888" y="64982"/>
                </a:lnTo>
                <a:lnTo>
                  <a:pt x="59069" y="64861"/>
                </a:lnTo>
                <a:lnTo>
                  <a:pt x="59190" y="64680"/>
                </a:lnTo>
                <a:lnTo>
                  <a:pt x="59310" y="64439"/>
                </a:lnTo>
                <a:lnTo>
                  <a:pt x="59371" y="64258"/>
                </a:lnTo>
                <a:lnTo>
                  <a:pt x="59371" y="64016"/>
                </a:lnTo>
                <a:lnTo>
                  <a:pt x="59371" y="63775"/>
                </a:lnTo>
                <a:lnTo>
                  <a:pt x="59310" y="63594"/>
                </a:lnTo>
                <a:lnTo>
                  <a:pt x="59190" y="63353"/>
                </a:lnTo>
                <a:lnTo>
                  <a:pt x="59069" y="63172"/>
                </a:lnTo>
                <a:lnTo>
                  <a:pt x="58888" y="63051"/>
                </a:lnTo>
                <a:lnTo>
                  <a:pt x="58647" y="62930"/>
                </a:lnTo>
                <a:lnTo>
                  <a:pt x="58466" y="62870"/>
                </a:lnTo>
                <a:close/>
                <a:moveTo>
                  <a:pt x="63775" y="62870"/>
                </a:moveTo>
                <a:lnTo>
                  <a:pt x="63594" y="62930"/>
                </a:lnTo>
                <a:lnTo>
                  <a:pt x="63353" y="63051"/>
                </a:lnTo>
                <a:lnTo>
                  <a:pt x="63172" y="63172"/>
                </a:lnTo>
                <a:lnTo>
                  <a:pt x="63051" y="63353"/>
                </a:lnTo>
                <a:lnTo>
                  <a:pt x="62931" y="63594"/>
                </a:lnTo>
                <a:lnTo>
                  <a:pt x="62870" y="63775"/>
                </a:lnTo>
                <a:lnTo>
                  <a:pt x="62870" y="64016"/>
                </a:lnTo>
                <a:lnTo>
                  <a:pt x="62870" y="64258"/>
                </a:lnTo>
                <a:lnTo>
                  <a:pt x="62931" y="64439"/>
                </a:lnTo>
                <a:lnTo>
                  <a:pt x="63051" y="64680"/>
                </a:lnTo>
                <a:lnTo>
                  <a:pt x="63172" y="64861"/>
                </a:lnTo>
                <a:lnTo>
                  <a:pt x="63353" y="64982"/>
                </a:lnTo>
                <a:lnTo>
                  <a:pt x="63594" y="65102"/>
                </a:lnTo>
                <a:lnTo>
                  <a:pt x="63775" y="65163"/>
                </a:lnTo>
                <a:lnTo>
                  <a:pt x="64198" y="65163"/>
                </a:lnTo>
                <a:lnTo>
                  <a:pt x="64439" y="65102"/>
                </a:lnTo>
                <a:lnTo>
                  <a:pt x="64741" y="64921"/>
                </a:lnTo>
                <a:lnTo>
                  <a:pt x="64922" y="64740"/>
                </a:lnTo>
                <a:lnTo>
                  <a:pt x="65103" y="64439"/>
                </a:lnTo>
                <a:lnTo>
                  <a:pt x="65163" y="64197"/>
                </a:lnTo>
                <a:lnTo>
                  <a:pt x="65163" y="64016"/>
                </a:lnTo>
                <a:lnTo>
                  <a:pt x="65163" y="63775"/>
                </a:lnTo>
                <a:lnTo>
                  <a:pt x="65103" y="63594"/>
                </a:lnTo>
                <a:lnTo>
                  <a:pt x="64982" y="63353"/>
                </a:lnTo>
                <a:lnTo>
                  <a:pt x="64861" y="63172"/>
                </a:lnTo>
                <a:lnTo>
                  <a:pt x="64680" y="63051"/>
                </a:lnTo>
                <a:lnTo>
                  <a:pt x="64439" y="62930"/>
                </a:lnTo>
                <a:lnTo>
                  <a:pt x="64258" y="62870"/>
                </a:lnTo>
                <a:close/>
                <a:moveTo>
                  <a:pt x="14541" y="65766"/>
                </a:moveTo>
                <a:lnTo>
                  <a:pt x="14360" y="65826"/>
                </a:lnTo>
                <a:lnTo>
                  <a:pt x="14119" y="65947"/>
                </a:lnTo>
                <a:lnTo>
                  <a:pt x="13938" y="66068"/>
                </a:lnTo>
                <a:lnTo>
                  <a:pt x="13817" y="66249"/>
                </a:lnTo>
                <a:lnTo>
                  <a:pt x="13697" y="66490"/>
                </a:lnTo>
                <a:lnTo>
                  <a:pt x="13636" y="66671"/>
                </a:lnTo>
                <a:lnTo>
                  <a:pt x="13636" y="66912"/>
                </a:lnTo>
                <a:lnTo>
                  <a:pt x="13636" y="67214"/>
                </a:lnTo>
                <a:lnTo>
                  <a:pt x="14783" y="68059"/>
                </a:lnTo>
                <a:lnTo>
                  <a:pt x="15024" y="68059"/>
                </a:lnTo>
                <a:lnTo>
                  <a:pt x="15205" y="67999"/>
                </a:lnTo>
                <a:lnTo>
                  <a:pt x="15446" y="67878"/>
                </a:lnTo>
                <a:lnTo>
                  <a:pt x="15627" y="67757"/>
                </a:lnTo>
                <a:lnTo>
                  <a:pt x="15748" y="67576"/>
                </a:lnTo>
                <a:lnTo>
                  <a:pt x="15869" y="67335"/>
                </a:lnTo>
                <a:lnTo>
                  <a:pt x="15929" y="67154"/>
                </a:lnTo>
                <a:lnTo>
                  <a:pt x="15929" y="66912"/>
                </a:lnTo>
                <a:lnTo>
                  <a:pt x="15929" y="66671"/>
                </a:lnTo>
                <a:lnTo>
                  <a:pt x="15869" y="66490"/>
                </a:lnTo>
                <a:lnTo>
                  <a:pt x="15748" y="66249"/>
                </a:lnTo>
                <a:lnTo>
                  <a:pt x="15627" y="66068"/>
                </a:lnTo>
                <a:lnTo>
                  <a:pt x="15446" y="65947"/>
                </a:lnTo>
                <a:lnTo>
                  <a:pt x="15205" y="65826"/>
                </a:lnTo>
                <a:lnTo>
                  <a:pt x="15024" y="65766"/>
                </a:lnTo>
                <a:close/>
                <a:moveTo>
                  <a:pt x="20333" y="65766"/>
                </a:moveTo>
                <a:lnTo>
                  <a:pt x="20152" y="65826"/>
                </a:lnTo>
                <a:lnTo>
                  <a:pt x="19911" y="65947"/>
                </a:lnTo>
                <a:lnTo>
                  <a:pt x="19730" y="66068"/>
                </a:lnTo>
                <a:lnTo>
                  <a:pt x="19609" y="66249"/>
                </a:lnTo>
                <a:lnTo>
                  <a:pt x="19489" y="66490"/>
                </a:lnTo>
                <a:lnTo>
                  <a:pt x="19428" y="66671"/>
                </a:lnTo>
                <a:lnTo>
                  <a:pt x="19428" y="66912"/>
                </a:lnTo>
                <a:lnTo>
                  <a:pt x="19428" y="67154"/>
                </a:lnTo>
                <a:lnTo>
                  <a:pt x="19489" y="67335"/>
                </a:lnTo>
                <a:lnTo>
                  <a:pt x="19609" y="67576"/>
                </a:lnTo>
                <a:lnTo>
                  <a:pt x="19730" y="67757"/>
                </a:lnTo>
                <a:lnTo>
                  <a:pt x="19911" y="67878"/>
                </a:lnTo>
                <a:lnTo>
                  <a:pt x="20152" y="67999"/>
                </a:lnTo>
                <a:lnTo>
                  <a:pt x="20333" y="68059"/>
                </a:lnTo>
                <a:lnTo>
                  <a:pt x="20816" y="68059"/>
                </a:lnTo>
                <a:lnTo>
                  <a:pt x="20997" y="67999"/>
                </a:lnTo>
                <a:lnTo>
                  <a:pt x="21239" y="67878"/>
                </a:lnTo>
                <a:lnTo>
                  <a:pt x="21420" y="67757"/>
                </a:lnTo>
                <a:lnTo>
                  <a:pt x="21540" y="67576"/>
                </a:lnTo>
                <a:lnTo>
                  <a:pt x="21661" y="67335"/>
                </a:lnTo>
                <a:lnTo>
                  <a:pt x="21721" y="67154"/>
                </a:lnTo>
                <a:lnTo>
                  <a:pt x="21721" y="66912"/>
                </a:lnTo>
                <a:lnTo>
                  <a:pt x="21721" y="66671"/>
                </a:lnTo>
                <a:lnTo>
                  <a:pt x="21661" y="66490"/>
                </a:lnTo>
                <a:lnTo>
                  <a:pt x="21540" y="66249"/>
                </a:lnTo>
                <a:lnTo>
                  <a:pt x="21420" y="66068"/>
                </a:lnTo>
                <a:lnTo>
                  <a:pt x="21239" y="65947"/>
                </a:lnTo>
                <a:lnTo>
                  <a:pt x="20997" y="65826"/>
                </a:lnTo>
                <a:lnTo>
                  <a:pt x="20816" y="65766"/>
                </a:lnTo>
                <a:close/>
                <a:moveTo>
                  <a:pt x="26126" y="65766"/>
                </a:moveTo>
                <a:lnTo>
                  <a:pt x="25945" y="65826"/>
                </a:lnTo>
                <a:lnTo>
                  <a:pt x="25703" y="65947"/>
                </a:lnTo>
                <a:lnTo>
                  <a:pt x="25522" y="66068"/>
                </a:lnTo>
                <a:lnTo>
                  <a:pt x="25402" y="66249"/>
                </a:lnTo>
                <a:lnTo>
                  <a:pt x="25281" y="66490"/>
                </a:lnTo>
                <a:lnTo>
                  <a:pt x="25221" y="66671"/>
                </a:lnTo>
                <a:lnTo>
                  <a:pt x="25221" y="66912"/>
                </a:lnTo>
                <a:lnTo>
                  <a:pt x="25221" y="67154"/>
                </a:lnTo>
                <a:lnTo>
                  <a:pt x="25281" y="67335"/>
                </a:lnTo>
                <a:lnTo>
                  <a:pt x="25402" y="67576"/>
                </a:lnTo>
                <a:lnTo>
                  <a:pt x="25522" y="67757"/>
                </a:lnTo>
                <a:lnTo>
                  <a:pt x="25703" y="67878"/>
                </a:lnTo>
                <a:lnTo>
                  <a:pt x="25945" y="67999"/>
                </a:lnTo>
                <a:lnTo>
                  <a:pt x="26126" y="68059"/>
                </a:lnTo>
                <a:lnTo>
                  <a:pt x="26608" y="68059"/>
                </a:lnTo>
                <a:lnTo>
                  <a:pt x="26789" y="67999"/>
                </a:lnTo>
                <a:lnTo>
                  <a:pt x="27031" y="67878"/>
                </a:lnTo>
                <a:lnTo>
                  <a:pt x="27212" y="67757"/>
                </a:lnTo>
                <a:lnTo>
                  <a:pt x="27332" y="67576"/>
                </a:lnTo>
                <a:lnTo>
                  <a:pt x="27453" y="67335"/>
                </a:lnTo>
                <a:lnTo>
                  <a:pt x="27513" y="67154"/>
                </a:lnTo>
                <a:lnTo>
                  <a:pt x="27513" y="66912"/>
                </a:lnTo>
                <a:lnTo>
                  <a:pt x="27513" y="66671"/>
                </a:lnTo>
                <a:lnTo>
                  <a:pt x="27453" y="66490"/>
                </a:lnTo>
                <a:lnTo>
                  <a:pt x="27332" y="66249"/>
                </a:lnTo>
                <a:lnTo>
                  <a:pt x="27212" y="66068"/>
                </a:lnTo>
                <a:lnTo>
                  <a:pt x="27031" y="65947"/>
                </a:lnTo>
                <a:lnTo>
                  <a:pt x="26789" y="65826"/>
                </a:lnTo>
                <a:lnTo>
                  <a:pt x="26608" y="65766"/>
                </a:lnTo>
                <a:close/>
                <a:moveTo>
                  <a:pt x="31918" y="65766"/>
                </a:moveTo>
                <a:lnTo>
                  <a:pt x="31737" y="65826"/>
                </a:lnTo>
                <a:lnTo>
                  <a:pt x="31496" y="65947"/>
                </a:lnTo>
                <a:lnTo>
                  <a:pt x="31315" y="66068"/>
                </a:lnTo>
                <a:lnTo>
                  <a:pt x="31194" y="66249"/>
                </a:lnTo>
                <a:lnTo>
                  <a:pt x="31073" y="66490"/>
                </a:lnTo>
                <a:lnTo>
                  <a:pt x="31013" y="66671"/>
                </a:lnTo>
                <a:lnTo>
                  <a:pt x="31013" y="66912"/>
                </a:lnTo>
                <a:lnTo>
                  <a:pt x="31013" y="67154"/>
                </a:lnTo>
                <a:lnTo>
                  <a:pt x="31073" y="67335"/>
                </a:lnTo>
                <a:lnTo>
                  <a:pt x="31194" y="67576"/>
                </a:lnTo>
                <a:lnTo>
                  <a:pt x="31315" y="67757"/>
                </a:lnTo>
                <a:lnTo>
                  <a:pt x="31496" y="67878"/>
                </a:lnTo>
                <a:lnTo>
                  <a:pt x="31737" y="67999"/>
                </a:lnTo>
                <a:lnTo>
                  <a:pt x="31918" y="68059"/>
                </a:lnTo>
                <a:lnTo>
                  <a:pt x="32401" y="68059"/>
                </a:lnTo>
                <a:lnTo>
                  <a:pt x="32582" y="67999"/>
                </a:lnTo>
                <a:lnTo>
                  <a:pt x="32823" y="67878"/>
                </a:lnTo>
                <a:lnTo>
                  <a:pt x="33004" y="67757"/>
                </a:lnTo>
                <a:lnTo>
                  <a:pt x="33125" y="67576"/>
                </a:lnTo>
                <a:lnTo>
                  <a:pt x="33245" y="67335"/>
                </a:lnTo>
                <a:lnTo>
                  <a:pt x="33306" y="67154"/>
                </a:lnTo>
                <a:lnTo>
                  <a:pt x="33306" y="66912"/>
                </a:lnTo>
                <a:lnTo>
                  <a:pt x="33306" y="66671"/>
                </a:lnTo>
                <a:lnTo>
                  <a:pt x="33245" y="66490"/>
                </a:lnTo>
                <a:lnTo>
                  <a:pt x="33125" y="66249"/>
                </a:lnTo>
                <a:lnTo>
                  <a:pt x="33004" y="66068"/>
                </a:lnTo>
                <a:lnTo>
                  <a:pt x="32823" y="65947"/>
                </a:lnTo>
                <a:lnTo>
                  <a:pt x="32582" y="65826"/>
                </a:lnTo>
                <a:lnTo>
                  <a:pt x="32401" y="65766"/>
                </a:lnTo>
                <a:close/>
                <a:moveTo>
                  <a:pt x="37710" y="65766"/>
                </a:moveTo>
                <a:lnTo>
                  <a:pt x="37529" y="65826"/>
                </a:lnTo>
                <a:lnTo>
                  <a:pt x="37288" y="65947"/>
                </a:lnTo>
                <a:lnTo>
                  <a:pt x="37107" y="66068"/>
                </a:lnTo>
                <a:lnTo>
                  <a:pt x="36986" y="66249"/>
                </a:lnTo>
                <a:lnTo>
                  <a:pt x="36865" y="66490"/>
                </a:lnTo>
                <a:lnTo>
                  <a:pt x="36805" y="66671"/>
                </a:lnTo>
                <a:lnTo>
                  <a:pt x="36805" y="66912"/>
                </a:lnTo>
                <a:lnTo>
                  <a:pt x="36805" y="67154"/>
                </a:lnTo>
                <a:lnTo>
                  <a:pt x="36865" y="67335"/>
                </a:lnTo>
                <a:lnTo>
                  <a:pt x="36986" y="67576"/>
                </a:lnTo>
                <a:lnTo>
                  <a:pt x="37107" y="67757"/>
                </a:lnTo>
                <a:lnTo>
                  <a:pt x="37288" y="67878"/>
                </a:lnTo>
                <a:lnTo>
                  <a:pt x="37529" y="67999"/>
                </a:lnTo>
                <a:lnTo>
                  <a:pt x="37710" y="68059"/>
                </a:lnTo>
                <a:lnTo>
                  <a:pt x="38193" y="68059"/>
                </a:lnTo>
                <a:lnTo>
                  <a:pt x="38374" y="67999"/>
                </a:lnTo>
                <a:lnTo>
                  <a:pt x="38615" y="67878"/>
                </a:lnTo>
                <a:lnTo>
                  <a:pt x="38796" y="67757"/>
                </a:lnTo>
                <a:lnTo>
                  <a:pt x="38917" y="67576"/>
                </a:lnTo>
                <a:lnTo>
                  <a:pt x="39038" y="67335"/>
                </a:lnTo>
                <a:lnTo>
                  <a:pt x="39098" y="67154"/>
                </a:lnTo>
                <a:lnTo>
                  <a:pt x="39098" y="66912"/>
                </a:lnTo>
                <a:lnTo>
                  <a:pt x="39098" y="66671"/>
                </a:lnTo>
                <a:lnTo>
                  <a:pt x="39038" y="66490"/>
                </a:lnTo>
                <a:lnTo>
                  <a:pt x="38917" y="66249"/>
                </a:lnTo>
                <a:lnTo>
                  <a:pt x="38796" y="66068"/>
                </a:lnTo>
                <a:lnTo>
                  <a:pt x="38615" y="65947"/>
                </a:lnTo>
                <a:lnTo>
                  <a:pt x="38374" y="65826"/>
                </a:lnTo>
                <a:lnTo>
                  <a:pt x="38193" y="65766"/>
                </a:lnTo>
                <a:close/>
                <a:moveTo>
                  <a:pt x="43502" y="65766"/>
                </a:moveTo>
                <a:lnTo>
                  <a:pt x="43321" y="65826"/>
                </a:lnTo>
                <a:lnTo>
                  <a:pt x="43080" y="65947"/>
                </a:lnTo>
                <a:lnTo>
                  <a:pt x="42899" y="66068"/>
                </a:lnTo>
                <a:lnTo>
                  <a:pt x="42778" y="66249"/>
                </a:lnTo>
                <a:lnTo>
                  <a:pt x="42658" y="66490"/>
                </a:lnTo>
                <a:lnTo>
                  <a:pt x="42597" y="66671"/>
                </a:lnTo>
                <a:lnTo>
                  <a:pt x="42597" y="66912"/>
                </a:lnTo>
                <a:lnTo>
                  <a:pt x="42597" y="67154"/>
                </a:lnTo>
                <a:lnTo>
                  <a:pt x="42658" y="67335"/>
                </a:lnTo>
                <a:lnTo>
                  <a:pt x="42778" y="67576"/>
                </a:lnTo>
                <a:lnTo>
                  <a:pt x="42899" y="67757"/>
                </a:lnTo>
                <a:lnTo>
                  <a:pt x="43080" y="67878"/>
                </a:lnTo>
                <a:lnTo>
                  <a:pt x="43321" y="67999"/>
                </a:lnTo>
                <a:lnTo>
                  <a:pt x="43502" y="68059"/>
                </a:lnTo>
                <a:lnTo>
                  <a:pt x="43985" y="68059"/>
                </a:lnTo>
                <a:lnTo>
                  <a:pt x="44166" y="67999"/>
                </a:lnTo>
                <a:lnTo>
                  <a:pt x="44407" y="67878"/>
                </a:lnTo>
                <a:lnTo>
                  <a:pt x="44588" y="67757"/>
                </a:lnTo>
                <a:lnTo>
                  <a:pt x="44709" y="67576"/>
                </a:lnTo>
                <a:lnTo>
                  <a:pt x="44830" y="67335"/>
                </a:lnTo>
                <a:lnTo>
                  <a:pt x="44890" y="67154"/>
                </a:lnTo>
                <a:lnTo>
                  <a:pt x="44890" y="66912"/>
                </a:lnTo>
                <a:lnTo>
                  <a:pt x="44890" y="66671"/>
                </a:lnTo>
                <a:lnTo>
                  <a:pt x="44830" y="66490"/>
                </a:lnTo>
                <a:lnTo>
                  <a:pt x="44709" y="66249"/>
                </a:lnTo>
                <a:lnTo>
                  <a:pt x="44588" y="66068"/>
                </a:lnTo>
                <a:lnTo>
                  <a:pt x="44407" y="65947"/>
                </a:lnTo>
                <a:lnTo>
                  <a:pt x="44166" y="65826"/>
                </a:lnTo>
                <a:lnTo>
                  <a:pt x="43985" y="65766"/>
                </a:lnTo>
                <a:close/>
                <a:moveTo>
                  <a:pt x="49295" y="65766"/>
                </a:moveTo>
                <a:lnTo>
                  <a:pt x="49114" y="65826"/>
                </a:lnTo>
                <a:lnTo>
                  <a:pt x="48872" y="65947"/>
                </a:lnTo>
                <a:lnTo>
                  <a:pt x="48691" y="66068"/>
                </a:lnTo>
                <a:lnTo>
                  <a:pt x="48571" y="66249"/>
                </a:lnTo>
                <a:lnTo>
                  <a:pt x="48450" y="66490"/>
                </a:lnTo>
                <a:lnTo>
                  <a:pt x="48390" y="66671"/>
                </a:lnTo>
                <a:lnTo>
                  <a:pt x="48390" y="66912"/>
                </a:lnTo>
                <a:lnTo>
                  <a:pt x="48390" y="67154"/>
                </a:lnTo>
                <a:lnTo>
                  <a:pt x="48450" y="67335"/>
                </a:lnTo>
                <a:lnTo>
                  <a:pt x="48571" y="67576"/>
                </a:lnTo>
                <a:lnTo>
                  <a:pt x="48691" y="67757"/>
                </a:lnTo>
                <a:lnTo>
                  <a:pt x="48872" y="67878"/>
                </a:lnTo>
                <a:lnTo>
                  <a:pt x="49114" y="67999"/>
                </a:lnTo>
                <a:lnTo>
                  <a:pt x="49295" y="68059"/>
                </a:lnTo>
                <a:lnTo>
                  <a:pt x="49777" y="68059"/>
                </a:lnTo>
                <a:lnTo>
                  <a:pt x="49958" y="67999"/>
                </a:lnTo>
                <a:lnTo>
                  <a:pt x="50200" y="67878"/>
                </a:lnTo>
                <a:lnTo>
                  <a:pt x="50381" y="67757"/>
                </a:lnTo>
                <a:lnTo>
                  <a:pt x="50501" y="67576"/>
                </a:lnTo>
                <a:lnTo>
                  <a:pt x="50622" y="67335"/>
                </a:lnTo>
                <a:lnTo>
                  <a:pt x="50682" y="67154"/>
                </a:lnTo>
                <a:lnTo>
                  <a:pt x="50682" y="66912"/>
                </a:lnTo>
                <a:lnTo>
                  <a:pt x="50682" y="66671"/>
                </a:lnTo>
                <a:lnTo>
                  <a:pt x="50622" y="66490"/>
                </a:lnTo>
                <a:lnTo>
                  <a:pt x="50501" y="66249"/>
                </a:lnTo>
                <a:lnTo>
                  <a:pt x="50381" y="66068"/>
                </a:lnTo>
                <a:lnTo>
                  <a:pt x="50200" y="65947"/>
                </a:lnTo>
                <a:lnTo>
                  <a:pt x="49958" y="65826"/>
                </a:lnTo>
                <a:lnTo>
                  <a:pt x="49777" y="65766"/>
                </a:lnTo>
                <a:close/>
                <a:moveTo>
                  <a:pt x="55087" y="65766"/>
                </a:moveTo>
                <a:lnTo>
                  <a:pt x="54906" y="65826"/>
                </a:lnTo>
                <a:lnTo>
                  <a:pt x="54665" y="65947"/>
                </a:lnTo>
                <a:lnTo>
                  <a:pt x="54483" y="66068"/>
                </a:lnTo>
                <a:lnTo>
                  <a:pt x="54363" y="66249"/>
                </a:lnTo>
                <a:lnTo>
                  <a:pt x="54242" y="66490"/>
                </a:lnTo>
                <a:lnTo>
                  <a:pt x="54182" y="66671"/>
                </a:lnTo>
                <a:lnTo>
                  <a:pt x="54182" y="66912"/>
                </a:lnTo>
                <a:lnTo>
                  <a:pt x="54182" y="67154"/>
                </a:lnTo>
                <a:lnTo>
                  <a:pt x="54242" y="67335"/>
                </a:lnTo>
                <a:lnTo>
                  <a:pt x="54363" y="67576"/>
                </a:lnTo>
                <a:lnTo>
                  <a:pt x="54483" y="67757"/>
                </a:lnTo>
                <a:lnTo>
                  <a:pt x="54665" y="67878"/>
                </a:lnTo>
                <a:lnTo>
                  <a:pt x="54906" y="67999"/>
                </a:lnTo>
                <a:lnTo>
                  <a:pt x="55087" y="68059"/>
                </a:lnTo>
                <a:lnTo>
                  <a:pt x="55570" y="68059"/>
                </a:lnTo>
                <a:lnTo>
                  <a:pt x="55751" y="67999"/>
                </a:lnTo>
                <a:lnTo>
                  <a:pt x="55992" y="67878"/>
                </a:lnTo>
                <a:lnTo>
                  <a:pt x="56173" y="67757"/>
                </a:lnTo>
                <a:lnTo>
                  <a:pt x="56294" y="67576"/>
                </a:lnTo>
                <a:lnTo>
                  <a:pt x="56414" y="67335"/>
                </a:lnTo>
                <a:lnTo>
                  <a:pt x="56475" y="67154"/>
                </a:lnTo>
                <a:lnTo>
                  <a:pt x="56475" y="66912"/>
                </a:lnTo>
                <a:lnTo>
                  <a:pt x="56475" y="66671"/>
                </a:lnTo>
                <a:lnTo>
                  <a:pt x="56414" y="66490"/>
                </a:lnTo>
                <a:lnTo>
                  <a:pt x="56294" y="66249"/>
                </a:lnTo>
                <a:lnTo>
                  <a:pt x="56173" y="66068"/>
                </a:lnTo>
                <a:lnTo>
                  <a:pt x="55992" y="65947"/>
                </a:lnTo>
                <a:lnTo>
                  <a:pt x="55751" y="65826"/>
                </a:lnTo>
                <a:lnTo>
                  <a:pt x="55570" y="65766"/>
                </a:lnTo>
                <a:close/>
                <a:moveTo>
                  <a:pt x="60879" y="65766"/>
                </a:moveTo>
                <a:lnTo>
                  <a:pt x="60698" y="65826"/>
                </a:lnTo>
                <a:lnTo>
                  <a:pt x="60457" y="65947"/>
                </a:lnTo>
                <a:lnTo>
                  <a:pt x="60276" y="66068"/>
                </a:lnTo>
                <a:lnTo>
                  <a:pt x="60155" y="66249"/>
                </a:lnTo>
                <a:lnTo>
                  <a:pt x="60034" y="66490"/>
                </a:lnTo>
                <a:lnTo>
                  <a:pt x="59974" y="66671"/>
                </a:lnTo>
                <a:lnTo>
                  <a:pt x="59974" y="66912"/>
                </a:lnTo>
                <a:lnTo>
                  <a:pt x="59974" y="67154"/>
                </a:lnTo>
                <a:lnTo>
                  <a:pt x="60034" y="67335"/>
                </a:lnTo>
                <a:lnTo>
                  <a:pt x="60155" y="67576"/>
                </a:lnTo>
                <a:lnTo>
                  <a:pt x="60276" y="67757"/>
                </a:lnTo>
                <a:lnTo>
                  <a:pt x="60457" y="67878"/>
                </a:lnTo>
                <a:lnTo>
                  <a:pt x="60698" y="67999"/>
                </a:lnTo>
                <a:lnTo>
                  <a:pt x="60879" y="68059"/>
                </a:lnTo>
                <a:lnTo>
                  <a:pt x="61120" y="68059"/>
                </a:lnTo>
                <a:lnTo>
                  <a:pt x="62267" y="67214"/>
                </a:lnTo>
                <a:lnTo>
                  <a:pt x="62267" y="66912"/>
                </a:lnTo>
                <a:lnTo>
                  <a:pt x="62267" y="66671"/>
                </a:lnTo>
                <a:lnTo>
                  <a:pt x="62206" y="66490"/>
                </a:lnTo>
                <a:lnTo>
                  <a:pt x="62086" y="66249"/>
                </a:lnTo>
                <a:lnTo>
                  <a:pt x="61965" y="66068"/>
                </a:lnTo>
                <a:lnTo>
                  <a:pt x="61784" y="65947"/>
                </a:lnTo>
                <a:lnTo>
                  <a:pt x="61543" y="65826"/>
                </a:lnTo>
                <a:lnTo>
                  <a:pt x="61362" y="65766"/>
                </a:lnTo>
                <a:close/>
                <a:moveTo>
                  <a:pt x="17679" y="68662"/>
                </a:moveTo>
                <a:lnTo>
                  <a:pt x="17317" y="68723"/>
                </a:lnTo>
                <a:lnTo>
                  <a:pt x="17015" y="68843"/>
                </a:lnTo>
                <a:lnTo>
                  <a:pt x="16774" y="69085"/>
                </a:lnTo>
                <a:lnTo>
                  <a:pt x="16593" y="69386"/>
                </a:lnTo>
                <a:lnTo>
                  <a:pt x="18523" y="70593"/>
                </a:lnTo>
                <a:lnTo>
                  <a:pt x="18644" y="70472"/>
                </a:lnTo>
                <a:lnTo>
                  <a:pt x="18765" y="70231"/>
                </a:lnTo>
                <a:lnTo>
                  <a:pt x="18825" y="70050"/>
                </a:lnTo>
                <a:lnTo>
                  <a:pt x="18825" y="69809"/>
                </a:lnTo>
                <a:lnTo>
                  <a:pt x="18825" y="69567"/>
                </a:lnTo>
                <a:lnTo>
                  <a:pt x="18765" y="69386"/>
                </a:lnTo>
                <a:lnTo>
                  <a:pt x="18644" y="69145"/>
                </a:lnTo>
                <a:lnTo>
                  <a:pt x="18523" y="68964"/>
                </a:lnTo>
                <a:lnTo>
                  <a:pt x="18342" y="68843"/>
                </a:lnTo>
                <a:lnTo>
                  <a:pt x="18101" y="68723"/>
                </a:lnTo>
                <a:lnTo>
                  <a:pt x="17920" y="68662"/>
                </a:lnTo>
                <a:close/>
                <a:moveTo>
                  <a:pt x="57983" y="68662"/>
                </a:moveTo>
                <a:lnTo>
                  <a:pt x="57802" y="68723"/>
                </a:lnTo>
                <a:lnTo>
                  <a:pt x="57561" y="68843"/>
                </a:lnTo>
                <a:lnTo>
                  <a:pt x="57380" y="68964"/>
                </a:lnTo>
                <a:lnTo>
                  <a:pt x="57259" y="69145"/>
                </a:lnTo>
                <a:lnTo>
                  <a:pt x="57138" y="69386"/>
                </a:lnTo>
                <a:lnTo>
                  <a:pt x="57078" y="69567"/>
                </a:lnTo>
                <a:lnTo>
                  <a:pt x="57078" y="69809"/>
                </a:lnTo>
                <a:lnTo>
                  <a:pt x="57078" y="70050"/>
                </a:lnTo>
                <a:lnTo>
                  <a:pt x="57138" y="70231"/>
                </a:lnTo>
                <a:lnTo>
                  <a:pt x="57259" y="70472"/>
                </a:lnTo>
                <a:lnTo>
                  <a:pt x="57380" y="70593"/>
                </a:lnTo>
                <a:lnTo>
                  <a:pt x="59310" y="69386"/>
                </a:lnTo>
                <a:lnTo>
                  <a:pt x="59129" y="69085"/>
                </a:lnTo>
                <a:lnTo>
                  <a:pt x="58888" y="68843"/>
                </a:lnTo>
                <a:lnTo>
                  <a:pt x="58586" y="68723"/>
                </a:lnTo>
                <a:lnTo>
                  <a:pt x="58224" y="68662"/>
                </a:lnTo>
                <a:close/>
                <a:moveTo>
                  <a:pt x="23230" y="68662"/>
                </a:moveTo>
                <a:lnTo>
                  <a:pt x="23049" y="68723"/>
                </a:lnTo>
                <a:lnTo>
                  <a:pt x="22807" y="68843"/>
                </a:lnTo>
                <a:lnTo>
                  <a:pt x="22626" y="68964"/>
                </a:lnTo>
                <a:lnTo>
                  <a:pt x="22506" y="69145"/>
                </a:lnTo>
                <a:lnTo>
                  <a:pt x="22385" y="69386"/>
                </a:lnTo>
                <a:lnTo>
                  <a:pt x="22325" y="69567"/>
                </a:lnTo>
                <a:lnTo>
                  <a:pt x="22325" y="69809"/>
                </a:lnTo>
                <a:lnTo>
                  <a:pt x="22325" y="70050"/>
                </a:lnTo>
                <a:lnTo>
                  <a:pt x="22385" y="70231"/>
                </a:lnTo>
                <a:lnTo>
                  <a:pt x="22506" y="70472"/>
                </a:lnTo>
                <a:lnTo>
                  <a:pt x="22626" y="70653"/>
                </a:lnTo>
                <a:lnTo>
                  <a:pt x="22807" y="70774"/>
                </a:lnTo>
                <a:lnTo>
                  <a:pt x="23049" y="70895"/>
                </a:lnTo>
                <a:lnTo>
                  <a:pt x="23230" y="70955"/>
                </a:lnTo>
                <a:lnTo>
                  <a:pt x="23712" y="70955"/>
                </a:lnTo>
                <a:lnTo>
                  <a:pt x="23893" y="70895"/>
                </a:lnTo>
                <a:lnTo>
                  <a:pt x="24135" y="70774"/>
                </a:lnTo>
                <a:lnTo>
                  <a:pt x="24316" y="70653"/>
                </a:lnTo>
                <a:lnTo>
                  <a:pt x="24436" y="70472"/>
                </a:lnTo>
                <a:lnTo>
                  <a:pt x="24557" y="70231"/>
                </a:lnTo>
                <a:lnTo>
                  <a:pt x="24617" y="70050"/>
                </a:lnTo>
                <a:lnTo>
                  <a:pt x="24617" y="69809"/>
                </a:lnTo>
                <a:lnTo>
                  <a:pt x="24617" y="69567"/>
                </a:lnTo>
                <a:lnTo>
                  <a:pt x="24557" y="69386"/>
                </a:lnTo>
                <a:lnTo>
                  <a:pt x="24436" y="69145"/>
                </a:lnTo>
                <a:lnTo>
                  <a:pt x="24316" y="68964"/>
                </a:lnTo>
                <a:lnTo>
                  <a:pt x="24135" y="68843"/>
                </a:lnTo>
                <a:lnTo>
                  <a:pt x="23893" y="68723"/>
                </a:lnTo>
                <a:lnTo>
                  <a:pt x="23712" y="68662"/>
                </a:lnTo>
                <a:close/>
                <a:moveTo>
                  <a:pt x="29022" y="68662"/>
                </a:moveTo>
                <a:lnTo>
                  <a:pt x="28841" y="68723"/>
                </a:lnTo>
                <a:lnTo>
                  <a:pt x="28599" y="68843"/>
                </a:lnTo>
                <a:lnTo>
                  <a:pt x="28418" y="68964"/>
                </a:lnTo>
                <a:lnTo>
                  <a:pt x="28298" y="69145"/>
                </a:lnTo>
                <a:lnTo>
                  <a:pt x="28177" y="69386"/>
                </a:lnTo>
                <a:lnTo>
                  <a:pt x="28117" y="69567"/>
                </a:lnTo>
                <a:lnTo>
                  <a:pt x="28117" y="69809"/>
                </a:lnTo>
                <a:lnTo>
                  <a:pt x="28117" y="70050"/>
                </a:lnTo>
                <a:lnTo>
                  <a:pt x="28177" y="70231"/>
                </a:lnTo>
                <a:lnTo>
                  <a:pt x="28298" y="70472"/>
                </a:lnTo>
                <a:lnTo>
                  <a:pt x="28418" y="70653"/>
                </a:lnTo>
                <a:lnTo>
                  <a:pt x="28599" y="70774"/>
                </a:lnTo>
                <a:lnTo>
                  <a:pt x="28841" y="70895"/>
                </a:lnTo>
                <a:lnTo>
                  <a:pt x="29022" y="70955"/>
                </a:lnTo>
                <a:lnTo>
                  <a:pt x="29505" y="70955"/>
                </a:lnTo>
                <a:lnTo>
                  <a:pt x="29686" y="70895"/>
                </a:lnTo>
                <a:lnTo>
                  <a:pt x="29927" y="70774"/>
                </a:lnTo>
                <a:lnTo>
                  <a:pt x="30108" y="70653"/>
                </a:lnTo>
                <a:lnTo>
                  <a:pt x="30229" y="70472"/>
                </a:lnTo>
                <a:lnTo>
                  <a:pt x="30349" y="70231"/>
                </a:lnTo>
                <a:lnTo>
                  <a:pt x="30410" y="70050"/>
                </a:lnTo>
                <a:lnTo>
                  <a:pt x="30410" y="69809"/>
                </a:lnTo>
                <a:lnTo>
                  <a:pt x="30410" y="69567"/>
                </a:lnTo>
                <a:lnTo>
                  <a:pt x="30349" y="69386"/>
                </a:lnTo>
                <a:lnTo>
                  <a:pt x="30229" y="69145"/>
                </a:lnTo>
                <a:lnTo>
                  <a:pt x="30108" y="68964"/>
                </a:lnTo>
                <a:lnTo>
                  <a:pt x="29927" y="68843"/>
                </a:lnTo>
                <a:lnTo>
                  <a:pt x="29686" y="68723"/>
                </a:lnTo>
                <a:lnTo>
                  <a:pt x="29505" y="68662"/>
                </a:lnTo>
                <a:close/>
                <a:moveTo>
                  <a:pt x="34814" y="68662"/>
                </a:moveTo>
                <a:lnTo>
                  <a:pt x="34633" y="68723"/>
                </a:lnTo>
                <a:lnTo>
                  <a:pt x="34392" y="68843"/>
                </a:lnTo>
                <a:lnTo>
                  <a:pt x="34211" y="68964"/>
                </a:lnTo>
                <a:lnTo>
                  <a:pt x="34090" y="69145"/>
                </a:lnTo>
                <a:lnTo>
                  <a:pt x="33969" y="69386"/>
                </a:lnTo>
                <a:lnTo>
                  <a:pt x="33909" y="69567"/>
                </a:lnTo>
                <a:lnTo>
                  <a:pt x="33909" y="69809"/>
                </a:lnTo>
                <a:lnTo>
                  <a:pt x="33909" y="70050"/>
                </a:lnTo>
                <a:lnTo>
                  <a:pt x="33969" y="70231"/>
                </a:lnTo>
                <a:lnTo>
                  <a:pt x="34090" y="70472"/>
                </a:lnTo>
                <a:lnTo>
                  <a:pt x="34211" y="70653"/>
                </a:lnTo>
                <a:lnTo>
                  <a:pt x="34392" y="70774"/>
                </a:lnTo>
                <a:lnTo>
                  <a:pt x="34633" y="70895"/>
                </a:lnTo>
                <a:lnTo>
                  <a:pt x="34814" y="70955"/>
                </a:lnTo>
                <a:lnTo>
                  <a:pt x="35297" y="70955"/>
                </a:lnTo>
                <a:lnTo>
                  <a:pt x="35478" y="70895"/>
                </a:lnTo>
                <a:lnTo>
                  <a:pt x="35719" y="70774"/>
                </a:lnTo>
                <a:lnTo>
                  <a:pt x="35900" y="70653"/>
                </a:lnTo>
                <a:lnTo>
                  <a:pt x="36021" y="70472"/>
                </a:lnTo>
                <a:lnTo>
                  <a:pt x="36141" y="70231"/>
                </a:lnTo>
                <a:lnTo>
                  <a:pt x="36202" y="70050"/>
                </a:lnTo>
                <a:lnTo>
                  <a:pt x="36202" y="69809"/>
                </a:lnTo>
                <a:lnTo>
                  <a:pt x="36202" y="69567"/>
                </a:lnTo>
                <a:lnTo>
                  <a:pt x="36141" y="69386"/>
                </a:lnTo>
                <a:lnTo>
                  <a:pt x="36021" y="69145"/>
                </a:lnTo>
                <a:lnTo>
                  <a:pt x="35900" y="68964"/>
                </a:lnTo>
                <a:lnTo>
                  <a:pt x="35719" y="68843"/>
                </a:lnTo>
                <a:lnTo>
                  <a:pt x="35478" y="68723"/>
                </a:lnTo>
                <a:lnTo>
                  <a:pt x="35297" y="68662"/>
                </a:lnTo>
                <a:close/>
                <a:moveTo>
                  <a:pt x="40606" y="68662"/>
                </a:moveTo>
                <a:lnTo>
                  <a:pt x="40425" y="68723"/>
                </a:lnTo>
                <a:lnTo>
                  <a:pt x="40184" y="68843"/>
                </a:lnTo>
                <a:lnTo>
                  <a:pt x="40003" y="68964"/>
                </a:lnTo>
                <a:lnTo>
                  <a:pt x="39882" y="69145"/>
                </a:lnTo>
                <a:lnTo>
                  <a:pt x="39762" y="69386"/>
                </a:lnTo>
                <a:lnTo>
                  <a:pt x="39701" y="69567"/>
                </a:lnTo>
                <a:lnTo>
                  <a:pt x="39701" y="69809"/>
                </a:lnTo>
                <a:lnTo>
                  <a:pt x="39701" y="70050"/>
                </a:lnTo>
                <a:lnTo>
                  <a:pt x="39762" y="70231"/>
                </a:lnTo>
                <a:lnTo>
                  <a:pt x="39882" y="70472"/>
                </a:lnTo>
                <a:lnTo>
                  <a:pt x="40003" y="70653"/>
                </a:lnTo>
                <a:lnTo>
                  <a:pt x="40184" y="70774"/>
                </a:lnTo>
                <a:lnTo>
                  <a:pt x="40425" y="70895"/>
                </a:lnTo>
                <a:lnTo>
                  <a:pt x="40606" y="70955"/>
                </a:lnTo>
                <a:lnTo>
                  <a:pt x="41089" y="70955"/>
                </a:lnTo>
                <a:lnTo>
                  <a:pt x="41270" y="70895"/>
                </a:lnTo>
                <a:lnTo>
                  <a:pt x="41511" y="70774"/>
                </a:lnTo>
                <a:lnTo>
                  <a:pt x="41692" y="70653"/>
                </a:lnTo>
                <a:lnTo>
                  <a:pt x="41813" y="70472"/>
                </a:lnTo>
                <a:lnTo>
                  <a:pt x="41934" y="70231"/>
                </a:lnTo>
                <a:lnTo>
                  <a:pt x="41994" y="70050"/>
                </a:lnTo>
                <a:lnTo>
                  <a:pt x="41994" y="69809"/>
                </a:lnTo>
                <a:lnTo>
                  <a:pt x="41994" y="69567"/>
                </a:lnTo>
                <a:lnTo>
                  <a:pt x="41934" y="69386"/>
                </a:lnTo>
                <a:lnTo>
                  <a:pt x="41813" y="69145"/>
                </a:lnTo>
                <a:lnTo>
                  <a:pt x="41692" y="68964"/>
                </a:lnTo>
                <a:lnTo>
                  <a:pt x="41511" y="68843"/>
                </a:lnTo>
                <a:lnTo>
                  <a:pt x="41270" y="68723"/>
                </a:lnTo>
                <a:lnTo>
                  <a:pt x="41089" y="68662"/>
                </a:lnTo>
                <a:close/>
                <a:moveTo>
                  <a:pt x="46399" y="68662"/>
                </a:moveTo>
                <a:lnTo>
                  <a:pt x="46218" y="68723"/>
                </a:lnTo>
                <a:lnTo>
                  <a:pt x="45976" y="68843"/>
                </a:lnTo>
                <a:lnTo>
                  <a:pt x="45795" y="68964"/>
                </a:lnTo>
                <a:lnTo>
                  <a:pt x="45674" y="69145"/>
                </a:lnTo>
                <a:lnTo>
                  <a:pt x="45554" y="69386"/>
                </a:lnTo>
                <a:lnTo>
                  <a:pt x="45493" y="69567"/>
                </a:lnTo>
                <a:lnTo>
                  <a:pt x="45493" y="69809"/>
                </a:lnTo>
                <a:lnTo>
                  <a:pt x="45493" y="70050"/>
                </a:lnTo>
                <a:lnTo>
                  <a:pt x="45554" y="70231"/>
                </a:lnTo>
                <a:lnTo>
                  <a:pt x="45674" y="70472"/>
                </a:lnTo>
                <a:lnTo>
                  <a:pt x="45795" y="70653"/>
                </a:lnTo>
                <a:lnTo>
                  <a:pt x="45976" y="70774"/>
                </a:lnTo>
                <a:lnTo>
                  <a:pt x="46218" y="70895"/>
                </a:lnTo>
                <a:lnTo>
                  <a:pt x="46399" y="70955"/>
                </a:lnTo>
                <a:lnTo>
                  <a:pt x="46881" y="70955"/>
                </a:lnTo>
                <a:lnTo>
                  <a:pt x="47062" y="70895"/>
                </a:lnTo>
                <a:lnTo>
                  <a:pt x="47304" y="70774"/>
                </a:lnTo>
                <a:lnTo>
                  <a:pt x="47485" y="70653"/>
                </a:lnTo>
                <a:lnTo>
                  <a:pt x="47605" y="70472"/>
                </a:lnTo>
                <a:lnTo>
                  <a:pt x="47726" y="70231"/>
                </a:lnTo>
                <a:lnTo>
                  <a:pt x="47786" y="70050"/>
                </a:lnTo>
                <a:lnTo>
                  <a:pt x="47786" y="69809"/>
                </a:lnTo>
                <a:lnTo>
                  <a:pt x="47786" y="69567"/>
                </a:lnTo>
                <a:lnTo>
                  <a:pt x="47726" y="69386"/>
                </a:lnTo>
                <a:lnTo>
                  <a:pt x="47605" y="69145"/>
                </a:lnTo>
                <a:lnTo>
                  <a:pt x="47485" y="68964"/>
                </a:lnTo>
                <a:lnTo>
                  <a:pt x="47304" y="68843"/>
                </a:lnTo>
                <a:lnTo>
                  <a:pt x="47062" y="68723"/>
                </a:lnTo>
                <a:lnTo>
                  <a:pt x="46881" y="68662"/>
                </a:lnTo>
                <a:close/>
                <a:moveTo>
                  <a:pt x="52191" y="68662"/>
                </a:moveTo>
                <a:lnTo>
                  <a:pt x="52010" y="68723"/>
                </a:lnTo>
                <a:lnTo>
                  <a:pt x="51768" y="68843"/>
                </a:lnTo>
                <a:lnTo>
                  <a:pt x="51587" y="68964"/>
                </a:lnTo>
                <a:lnTo>
                  <a:pt x="51467" y="69145"/>
                </a:lnTo>
                <a:lnTo>
                  <a:pt x="51346" y="69386"/>
                </a:lnTo>
                <a:lnTo>
                  <a:pt x="51286" y="69567"/>
                </a:lnTo>
                <a:lnTo>
                  <a:pt x="51286" y="69809"/>
                </a:lnTo>
                <a:lnTo>
                  <a:pt x="51286" y="70050"/>
                </a:lnTo>
                <a:lnTo>
                  <a:pt x="51346" y="70231"/>
                </a:lnTo>
                <a:lnTo>
                  <a:pt x="51467" y="70472"/>
                </a:lnTo>
                <a:lnTo>
                  <a:pt x="51587" y="70653"/>
                </a:lnTo>
                <a:lnTo>
                  <a:pt x="51768" y="70774"/>
                </a:lnTo>
                <a:lnTo>
                  <a:pt x="52010" y="70895"/>
                </a:lnTo>
                <a:lnTo>
                  <a:pt x="52191" y="70955"/>
                </a:lnTo>
                <a:lnTo>
                  <a:pt x="52673" y="70955"/>
                </a:lnTo>
                <a:lnTo>
                  <a:pt x="52854" y="70895"/>
                </a:lnTo>
                <a:lnTo>
                  <a:pt x="53096" y="70774"/>
                </a:lnTo>
                <a:lnTo>
                  <a:pt x="53277" y="70653"/>
                </a:lnTo>
                <a:lnTo>
                  <a:pt x="53397" y="70472"/>
                </a:lnTo>
                <a:lnTo>
                  <a:pt x="53518" y="70231"/>
                </a:lnTo>
                <a:lnTo>
                  <a:pt x="53578" y="70050"/>
                </a:lnTo>
                <a:lnTo>
                  <a:pt x="53578" y="69809"/>
                </a:lnTo>
                <a:lnTo>
                  <a:pt x="53578" y="69567"/>
                </a:lnTo>
                <a:lnTo>
                  <a:pt x="53518" y="69386"/>
                </a:lnTo>
                <a:lnTo>
                  <a:pt x="53397" y="69145"/>
                </a:lnTo>
                <a:lnTo>
                  <a:pt x="53277" y="68964"/>
                </a:lnTo>
                <a:lnTo>
                  <a:pt x="53096" y="68843"/>
                </a:lnTo>
                <a:lnTo>
                  <a:pt x="52854" y="68723"/>
                </a:lnTo>
                <a:lnTo>
                  <a:pt x="52673" y="68662"/>
                </a:lnTo>
                <a:close/>
                <a:moveTo>
                  <a:pt x="20575" y="71558"/>
                </a:moveTo>
                <a:lnTo>
                  <a:pt x="20273" y="71619"/>
                </a:lnTo>
                <a:lnTo>
                  <a:pt x="21661" y="72282"/>
                </a:lnTo>
                <a:lnTo>
                  <a:pt x="21540" y="72041"/>
                </a:lnTo>
                <a:lnTo>
                  <a:pt x="21359" y="71860"/>
                </a:lnTo>
                <a:lnTo>
                  <a:pt x="21118" y="71679"/>
                </a:lnTo>
                <a:lnTo>
                  <a:pt x="20876" y="71558"/>
                </a:lnTo>
                <a:close/>
                <a:moveTo>
                  <a:pt x="55027" y="71558"/>
                </a:moveTo>
                <a:lnTo>
                  <a:pt x="54785" y="71679"/>
                </a:lnTo>
                <a:lnTo>
                  <a:pt x="54544" y="71860"/>
                </a:lnTo>
                <a:lnTo>
                  <a:pt x="54363" y="72041"/>
                </a:lnTo>
                <a:lnTo>
                  <a:pt x="54242" y="72282"/>
                </a:lnTo>
                <a:lnTo>
                  <a:pt x="55630" y="71619"/>
                </a:lnTo>
                <a:lnTo>
                  <a:pt x="55328" y="71558"/>
                </a:lnTo>
                <a:close/>
                <a:moveTo>
                  <a:pt x="26065" y="71558"/>
                </a:moveTo>
                <a:lnTo>
                  <a:pt x="25824" y="71679"/>
                </a:lnTo>
                <a:lnTo>
                  <a:pt x="25583" y="71860"/>
                </a:lnTo>
                <a:lnTo>
                  <a:pt x="25402" y="72041"/>
                </a:lnTo>
                <a:lnTo>
                  <a:pt x="25281" y="72343"/>
                </a:lnTo>
                <a:lnTo>
                  <a:pt x="25221" y="72705"/>
                </a:lnTo>
                <a:lnTo>
                  <a:pt x="25221" y="72946"/>
                </a:lnTo>
                <a:lnTo>
                  <a:pt x="25281" y="73127"/>
                </a:lnTo>
                <a:lnTo>
                  <a:pt x="25402" y="73368"/>
                </a:lnTo>
                <a:lnTo>
                  <a:pt x="25522" y="73549"/>
                </a:lnTo>
                <a:lnTo>
                  <a:pt x="25703" y="73670"/>
                </a:lnTo>
                <a:lnTo>
                  <a:pt x="25945" y="73791"/>
                </a:lnTo>
                <a:lnTo>
                  <a:pt x="26126" y="73851"/>
                </a:lnTo>
                <a:lnTo>
                  <a:pt x="26608" y="73851"/>
                </a:lnTo>
                <a:lnTo>
                  <a:pt x="26789" y="73791"/>
                </a:lnTo>
                <a:lnTo>
                  <a:pt x="27031" y="73670"/>
                </a:lnTo>
                <a:lnTo>
                  <a:pt x="27212" y="73549"/>
                </a:lnTo>
                <a:lnTo>
                  <a:pt x="27332" y="73368"/>
                </a:lnTo>
                <a:lnTo>
                  <a:pt x="27453" y="73127"/>
                </a:lnTo>
                <a:lnTo>
                  <a:pt x="27513" y="72946"/>
                </a:lnTo>
                <a:lnTo>
                  <a:pt x="27513" y="72705"/>
                </a:lnTo>
                <a:lnTo>
                  <a:pt x="27453" y="72343"/>
                </a:lnTo>
                <a:lnTo>
                  <a:pt x="27332" y="72041"/>
                </a:lnTo>
                <a:lnTo>
                  <a:pt x="27151" y="71860"/>
                </a:lnTo>
                <a:lnTo>
                  <a:pt x="26910" y="71679"/>
                </a:lnTo>
                <a:lnTo>
                  <a:pt x="26669" y="71558"/>
                </a:lnTo>
                <a:close/>
                <a:moveTo>
                  <a:pt x="31858" y="71558"/>
                </a:moveTo>
                <a:lnTo>
                  <a:pt x="31616" y="71679"/>
                </a:lnTo>
                <a:lnTo>
                  <a:pt x="31375" y="71860"/>
                </a:lnTo>
                <a:lnTo>
                  <a:pt x="31194" y="72041"/>
                </a:lnTo>
                <a:lnTo>
                  <a:pt x="31073" y="72343"/>
                </a:lnTo>
                <a:lnTo>
                  <a:pt x="31013" y="72705"/>
                </a:lnTo>
                <a:lnTo>
                  <a:pt x="31013" y="72946"/>
                </a:lnTo>
                <a:lnTo>
                  <a:pt x="31073" y="73127"/>
                </a:lnTo>
                <a:lnTo>
                  <a:pt x="31194" y="73368"/>
                </a:lnTo>
                <a:lnTo>
                  <a:pt x="31315" y="73549"/>
                </a:lnTo>
                <a:lnTo>
                  <a:pt x="31496" y="73670"/>
                </a:lnTo>
                <a:lnTo>
                  <a:pt x="31737" y="73791"/>
                </a:lnTo>
                <a:lnTo>
                  <a:pt x="31918" y="73851"/>
                </a:lnTo>
                <a:lnTo>
                  <a:pt x="32401" y="73851"/>
                </a:lnTo>
                <a:lnTo>
                  <a:pt x="32582" y="73791"/>
                </a:lnTo>
                <a:lnTo>
                  <a:pt x="32823" y="73670"/>
                </a:lnTo>
                <a:lnTo>
                  <a:pt x="33004" y="73549"/>
                </a:lnTo>
                <a:lnTo>
                  <a:pt x="33125" y="73368"/>
                </a:lnTo>
                <a:lnTo>
                  <a:pt x="33245" y="73127"/>
                </a:lnTo>
                <a:lnTo>
                  <a:pt x="33306" y="72946"/>
                </a:lnTo>
                <a:lnTo>
                  <a:pt x="33306" y="72705"/>
                </a:lnTo>
                <a:lnTo>
                  <a:pt x="33245" y="72343"/>
                </a:lnTo>
                <a:lnTo>
                  <a:pt x="33125" y="72041"/>
                </a:lnTo>
                <a:lnTo>
                  <a:pt x="32944" y="71860"/>
                </a:lnTo>
                <a:lnTo>
                  <a:pt x="32702" y="71679"/>
                </a:lnTo>
                <a:lnTo>
                  <a:pt x="32461" y="71558"/>
                </a:lnTo>
                <a:close/>
                <a:moveTo>
                  <a:pt x="37650" y="71558"/>
                </a:moveTo>
                <a:lnTo>
                  <a:pt x="37408" y="71679"/>
                </a:lnTo>
                <a:lnTo>
                  <a:pt x="37167" y="71860"/>
                </a:lnTo>
                <a:lnTo>
                  <a:pt x="36986" y="72041"/>
                </a:lnTo>
                <a:lnTo>
                  <a:pt x="36865" y="72343"/>
                </a:lnTo>
                <a:lnTo>
                  <a:pt x="36805" y="72705"/>
                </a:lnTo>
                <a:lnTo>
                  <a:pt x="36805" y="72946"/>
                </a:lnTo>
                <a:lnTo>
                  <a:pt x="36865" y="73127"/>
                </a:lnTo>
                <a:lnTo>
                  <a:pt x="36986" y="73368"/>
                </a:lnTo>
                <a:lnTo>
                  <a:pt x="37107" y="73549"/>
                </a:lnTo>
                <a:lnTo>
                  <a:pt x="37288" y="73670"/>
                </a:lnTo>
                <a:lnTo>
                  <a:pt x="37529" y="73791"/>
                </a:lnTo>
                <a:lnTo>
                  <a:pt x="37710" y="73851"/>
                </a:lnTo>
                <a:lnTo>
                  <a:pt x="38193" y="73851"/>
                </a:lnTo>
                <a:lnTo>
                  <a:pt x="38374" y="73791"/>
                </a:lnTo>
                <a:lnTo>
                  <a:pt x="38615" y="73670"/>
                </a:lnTo>
                <a:lnTo>
                  <a:pt x="38796" y="73549"/>
                </a:lnTo>
                <a:lnTo>
                  <a:pt x="38917" y="73368"/>
                </a:lnTo>
                <a:lnTo>
                  <a:pt x="39038" y="73127"/>
                </a:lnTo>
                <a:lnTo>
                  <a:pt x="39098" y="72946"/>
                </a:lnTo>
                <a:lnTo>
                  <a:pt x="39098" y="72705"/>
                </a:lnTo>
                <a:lnTo>
                  <a:pt x="39038" y="72343"/>
                </a:lnTo>
                <a:lnTo>
                  <a:pt x="38917" y="72041"/>
                </a:lnTo>
                <a:lnTo>
                  <a:pt x="38736" y="71860"/>
                </a:lnTo>
                <a:lnTo>
                  <a:pt x="38495" y="71679"/>
                </a:lnTo>
                <a:lnTo>
                  <a:pt x="38253" y="71558"/>
                </a:lnTo>
                <a:close/>
                <a:moveTo>
                  <a:pt x="43442" y="71558"/>
                </a:moveTo>
                <a:lnTo>
                  <a:pt x="43201" y="71679"/>
                </a:lnTo>
                <a:lnTo>
                  <a:pt x="42959" y="71860"/>
                </a:lnTo>
                <a:lnTo>
                  <a:pt x="42778" y="72041"/>
                </a:lnTo>
                <a:lnTo>
                  <a:pt x="42658" y="72343"/>
                </a:lnTo>
                <a:lnTo>
                  <a:pt x="42597" y="72705"/>
                </a:lnTo>
                <a:lnTo>
                  <a:pt x="42597" y="72946"/>
                </a:lnTo>
                <a:lnTo>
                  <a:pt x="42658" y="73127"/>
                </a:lnTo>
                <a:lnTo>
                  <a:pt x="42778" y="73368"/>
                </a:lnTo>
                <a:lnTo>
                  <a:pt x="42899" y="73549"/>
                </a:lnTo>
                <a:lnTo>
                  <a:pt x="43080" y="73670"/>
                </a:lnTo>
                <a:lnTo>
                  <a:pt x="43321" y="73791"/>
                </a:lnTo>
                <a:lnTo>
                  <a:pt x="43502" y="73851"/>
                </a:lnTo>
                <a:lnTo>
                  <a:pt x="43985" y="73851"/>
                </a:lnTo>
                <a:lnTo>
                  <a:pt x="44166" y="73791"/>
                </a:lnTo>
                <a:lnTo>
                  <a:pt x="44407" y="73670"/>
                </a:lnTo>
                <a:lnTo>
                  <a:pt x="44588" y="73549"/>
                </a:lnTo>
                <a:lnTo>
                  <a:pt x="44709" y="73368"/>
                </a:lnTo>
                <a:lnTo>
                  <a:pt x="44830" y="73127"/>
                </a:lnTo>
                <a:lnTo>
                  <a:pt x="44890" y="72946"/>
                </a:lnTo>
                <a:lnTo>
                  <a:pt x="44890" y="72705"/>
                </a:lnTo>
                <a:lnTo>
                  <a:pt x="44830" y="72343"/>
                </a:lnTo>
                <a:lnTo>
                  <a:pt x="44709" y="72041"/>
                </a:lnTo>
                <a:lnTo>
                  <a:pt x="44528" y="71860"/>
                </a:lnTo>
                <a:lnTo>
                  <a:pt x="44287" y="71679"/>
                </a:lnTo>
                <a:lnTo>
                  <a:pt x="44045" y="71558"/>
                </a:lnTo>
                <a:close/>
                <a:moveTo>
                  <a:pt x="49234" y="71558"/>
                </a:moveTo>
                <a:lnTo>
                  <a:pt x="48993" y="71679"/>
                </a:lnTo>
                <a:lnTo>
                  <a:pt x="48752" y="71860"/>
                </a:lnTo>
                <a:lnTo>
                  <a:pt x="48571" y="72041"/>
                </a:lnTo>
                <a:lnTo>
                  <a:pt x="48450" y="72343"/>
                </a:lnTo>
                <a:lnTo>
                  <a:pt x="48390" y="72705"/>
                </a:lnTo>
                <a:lnTo>
                  <a:pt x="48390" y="72946"/>
                </a:lnTo>
                <a:lnTo>
                  <a:pt x="48450" y="73127"/>
                </a:lnTo>
                <a:lnTo>
                  <a:pt x="48571" y="73368"/>
                </a:lnTo>
                <a:lnTo>
                  <a:pt x="48691" y="73549"/>
                </a:lnTo>
                <a:lnTo>
                  <a:pt x="48872" y="73670"/>
                </a:lnTo>
                <a:lnTo>
                  <a:pt x="49114" y="73791"/>
                </a:lnTo>
                <a:lnTo>
                  <a:pt x="49295" y="73851"/>
                </a:lnTo>
                <a:lnTo>
                  <a:pt x="49777" y="73851"/>
                </a:lnTo>
                <a:lnTo>
                  <a:pt x="49958" y="73791"/>
                </a:lnTo>
                <a:lnTo>
                  <a:pt x="50200" y="73670"/>
                </a:lnTo>
                <a:lnTo>
                  <a:pt x="50381" y="73549"/>
                </a:lnTo>
                <a:lnTo>
                  <a:pt x="50501" y="73368"/>
                </a:lnTo>
                <a:lnTo>
                  <a:pt x="50622" y="73127"/>
                </a:lnTo>
                <a:lnTo>
                  <a:pt x="50682" y="72946"/>
                </a:lnTo>
                <a:lnTo>
                  <a:pt x="50682" y="72705"/>
                </a:lnTo>
                <a:lnTo>
                  <a:pt x="50622" y="72343"/>
                </a:lnTo>
                <a:lnTo>
                  <a:pt x="50501" y="72041"/>
                </a:lnTo>
                <a:lnTo>
                  <a:pt x="50320" y="71860"/>
                </a:lnTo>
                <a:lnTo>
                  <a:pt x="50079" y="71679"/>
                </a:lnTo>
                <a:lnTo>
                  <a:pt x="49838" y="71558"/>
                </a:lnTo>
                <a:close/>
                <a:moveTo>
                  <a:pt x="29022" y="74454"/>
                </a:moveTo>
                <a:lnTo>
                  <a:pt x="28841" y="74515"/>
                </a:lnTo>
                <a:lnTo>
                  <a:pt x="28660" y="74635"/>
                </a:lnTo>
                <a:lnTo>
                  <a:pt x="28479" y="74756"/>
                </a:lnTo>
                <a:lnTo>
                  <a:pt x="30349" y="75178"/>
                </a:lnTo>
                <a:lnTo>
                  <a:pt x="30349" y="75178"/>
                </a:lnTo>
                <a:lnTo>
                  <a:pt x="30168" y="74877"/>
                </a:lnTo>
                <a:lnTo>
                  <a:pt x="29927" y="74635"/>
                </a:lnTo>
                <a:lnTo>
                  <a:pt x="29625" y="74515"/>
                </a:lnTo>
                <a:lnTo>
                  <a:pt x="29263" y="74454"/>
                </a:lnTo>
                <a:close/>
                <a:moveTo>
                  <a:pt x="46640" y="74454"/>
                </a:moveTo>
                <a:lnTo>
                  <a:pt x="46278" y="74515"/>
                </a:lnTo>
                <a:lnTo>
                  <a:pt x="45976" y="74635"/>
                </a:lnTo>
                <a:lnTo>
                  <a:pt x="45735" y="74877"/>
                </a:lnTo>
                <a:lnTo>
                  <a:pt x="45554" y="75178"/>
                </a:lnTo>
                <a:lnTo>
                  <a:pt x="45554" y="75178"/>
                </a:lnTo>
                <a:lnTo>
                  <a:pt x="47424" y="74756"/>
                </a:lnTo>
                <a:lnTo>
                  <a:pt x="47243" y="74635"/>
                </a:lnTo>
                <a:lnTo>
                  <a:pt x="47062" y="74515"/>
                </a:lnTo>
                <a:lnTo>
                  <a:pt x="46881" y="74454"/>
                </a:lnTo>
                <a:close/>
                <a:moveTo>
                  <a:pt x="34814" y="74454"/>
                </a:moveTo>
                <a:lnTo>
                  <a:pt x="34633" y="74515"/>
                </a:lnTo>
                <a:lnTo>
                  <a:pt x="34392" y="74635"/>
                </a:lnTo>
                <a:lnTo>
                  <a:pt x="34211" y="74756"/>
                </a:lnTo>
                <a:lnTo>
                  <a:pt x="34090" y="74937"/>
                </a:lnTo>
                <a:lnTo>
                  <a:pt x="33969" y="75178"/>
                </a:lnTo>
                <a:lnTo>
                  <a:pt x="33909" y="75359"/>
                </a:lnTo>
                <a:lnTo>
                  <a:pt x="33909" y="75601"/>
                </a:lnTo>
                <a:lnTo>
                  <a:pt x="33909" y="75721"/>
                </a:lnTo>
                <a:lnTo>
                  <a:pt x="36141" y="75903"/>
                </a:lnTo>
                <a:lnTo>
                  <a:pt x="36202" y="75601"/>
                </a:lnTo>
                <a:lnTo>
                  <a:pt x="36202" y="75359"/>
                </a:lnTo>
                <a:lnTo>
                  <a:pt x="36141" y="75178"/>
                </a:lnTo>
                <a:lnTo>
                  <a:pt x="36021" y="74937"/>
                </a:lnTo>
                <a:lnTo>
                  <a:pt x="35900" y="74756"/>
                </a:lnTo>
                <a:lnTo>
                  <a:pt x="35719" y="74635"/>
                </a:lnTo>
                <a:lnTo>
                  <a:pt x="35478" y="74515"/>
                </a:lnTo>
                <a:lnTo>
                  <a:pt x="35297" y="74454"/>
                </a:lnTo>
                <a:close/>
                <a:moveTo>
                  <a:pt x="40606" y="74454"/>
                </a:moveTo>
                <a:lnTo>
                  <a:pt x="40425" y="74515"/>
                </a:lnTo>
                <a:lnTo>
                  <a:pt x="40184" y="74635"/>
                </a:lnTo>
                <a:lnTo>
                  <a:pt x="40003" y="74756"/>
                </a:lnTo>
                <a:lnTo>
                  <a:pt x="39882" y="74937"/>
                </a:lnTo>
                <a:lnTo>
                  <a:pt x="39762" y="75178"/>
                </a:lnTo>
                <a:lnTo>
                  <a:pt x="39701" y="75359"/>
                </a:lnTo>
                <a:lnTo>
                  <a:pt x="39701" y="75601"/>
                </a:lnTo>
                <a:lnTo>
                  <a:pt x="39762" y="75903"/>
                </a:lnTo>
                <a:lnTo>
                  <a:pt x="41994" y="75721"/>
                </a:lnTo>
                <a:lnTo>
                  <a:pt x="41994" y="75601"/>
                </a:lnTo>
                <a:lnTo>
                  <a:pt x="41994" y="75359"/>
                </a:lnTo>
                <a:lnTo>
                  <a:pt x="41934" y="75178"/>
                </a:lnTo>
                <a:lnTo>
                  <a:pt x="41813" y="74937"/>
                </a:lnTo>
                <a:lnTo>
                  <a:pt x="41692" y="74756"/>
                </a:lnTo>
                <a:lnTo>
                  <a:pt x="41511" y="74635"/>
                </a:lnTo>
                <a:lnTo>
                  <a:pt x="41270" y="74515"/>
                </a:lnTo>
                <a:lnTo>
                  <a:pt x="41089" y="744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10"/>
          <p:cNvSpPr/>
          <p:nvPr/>
        </p:nvSpPr>
        <p:spPr>
          <a:xfrm>
            <a:off x="396000" y="1378440"/>
            <a:ext cx="1424520" cy="1424520"/>
          </a:xfrm>
          <a:custGeom>
            <a:avLst/>
            <a:gdLst/>
            <a:ahLst/>
            <a:cxnLst/>
            <a:rect l="l" t="t" r="r" b="b"/>
            <a:pathLst>
              <a:path w="73610" h="7361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C20E9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11"/>
          <p:cNvSpPr/>
          <p:nvPr/>
        </p:nvSpPr>
        <p:spPr>
          <a:xfrm>
            <a:off x="2694240" y="694080"/>
            <a:ext cx="3754800" cy="3754800"/>
          </a:xfrm>
          <a:prstGeom prst="ellipse">
            <a:avLst/>
          </a:prstGeom>
          <a:solidFill>
            <a:srgbClr val="0E00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PlaceHolder 12"/>
          <p:cNvSpPr>
            <a:spLocks noGrp="1"/>
          </p:cNvSpPr>
          <p:nvPr>
            <p:ph type="title"/>
          </p:nvPr>
        </p:nvSpPr>
        <p:spPr>
          <a:xfrm>
            <a:off x="2878560" y="1991880"/>
            <a:ext cx="3386520" cy="115956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fr-FR" sz="36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2" name="CustomShape 13"/>
          <p:cNvSpPr/>
          <p:nvPr/>
        </p:nvSpPr>
        <p:spPr>
          <a:xfrm>
            <a:off x="2378880" y="2701440"/>
            <a:ext cx="461520" cy="461520"/>
          </a:xfrm>
          <a:prstGeom prst="ellipse">
            <a:avLst/>
          </a:prstGeom>
          <a:solidFill>
            <a:srgbClr val="C20E9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14"/>
          <p:cNvSpPr/>
          <p:nvPr/>
        </p:nvSpPr>
        <p:spPr>
          <a:xfrm>
            <a:off x="2320920" y="3525120"/>
            <a:ext cx="461520" cy="39924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15"/>
          <p:cNvSpPr/>
          <p:nvPr/>
        </p:nvSpPr>
        <p:spPr>
          <a:xfrm rot="10800000">
            <a:off x="2026440" y="1258200"/>
            <a:ext cx="583920" cy="505440"/>
          </a:xfrm>
          <a:prstGeom prst="triangle">
            <a:avLst>
              <a:gd name="adj" fmla="val 50000"/>
            </a:avLst>
          </a:prstGeom>
          <a:noFill/>
          <a:ln w="9360">
            <a:solidFill>
              <a:srgbClr val="FF99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16"/>
          <p:cNvSpPr/>
          <p:nvPr/>
        </p:nvSpPr>
        <p:spPr>
          <a:xfrm rot="10800000">
            <a:off x="7439400" y="1197000"/>
            <a:ext cx="425520" cy="367920"/>
          </a:xfrm>
          <a:prstGeom prst="triangle">
            <a:avLst>
              <a:gd name="adj" fmla="val 50000"/>
            </a:avLst>
          </a:prstGeom>
          <a:solidFill>
            <a:srgbClr val="C20E9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17"/>
          <p:cNvSpPr/>
          <p:nvPr/>
        </p:nvSpPr>
        <p:spPr>
          <a:xfrm>
            <a:off x="5587200" y="808920"/>
            <a:ext cx="731160" cy="731160"/>
          </a:xfrm>
          <a:prstGeom prst="donut">
            <a:avLst>
              <a:gd name="adj" fmla="val 10551"/>
            </a:avLst>
          </a:pr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18"/>
          <p:cNvSpPr/>
          <p:nvPr/>
        </p:nvSpPr>
        <p:spPr>
          <a:xfrm>
            <a:off x="3218760" y="3924720"/>
            <a:ext cx="632520" cy="632520"/>
          </a:xfrm>
          <a:prstGeom prst="ellipse">
            <a:avLst/>
          </a:prstGeom>
          <a:noFill/>
          <a:ln w="9360">
            <a:solidFill>
              <a:srgbClr val="6D9EEB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19"/>
          <p:cNvSpPr/>
          <p:nvPr/>
        </p:nvSpPr>
        <p:spPr>
          <a:xfrm>
            <a:off x="6055920" y="3149640"/>
            <a:ext cx="1383120" cy="1058040"/>
          </a:xfrm>
          <a:custGeom>
            <a:avLst/>
            <a:gdLst/>
            <a:ahLst/>
            <a:cxnLst/>
            <a:rect l="l" t="t" r="r" b="b"/>
            <a:pathLst>
              <a:path w="88634" h="67818">
                <a:moveTo>
                  <a:pt x="0" y="0"/>
                </a:moveTo>
                <a:lnTo>
                  <a:pt x="4284" y="6637"/>
                </a:lnTo>
                <a:lnTo>
                  <a:pt x="4284" y="0"/>
                </a:lnTo>
                <a:close/>
                <a:moveTo>
                  <a:pt x="84289" y="0"/>
                </a:moveTo>
                <a:lnTo>
                  <a:pt x="84289" y="6637"/>
                </a:lnTo>
                <a:lnTo>
                  <a:pt x="88633" y="0"/>
                </a:lnTo>
                <a:close/>
                <a:moveTo>
                  <a:pt x="7844" y="0"/>
                </a:moveTo>
                <a:lnTo>
                  <a:pt x="7844" y="12007"/>
                </a:lnTo>
                <a:lnTo>
                  <a:pt x="12791" y="19609"/>
                </a:lnTo>
                <a:lnTo>
                  <a:pt x="12791" y="0"/>
                </a:lnTo>
                <a:close/>
                <a:moveTo>
                  <a:pt x="75842" y="0"/>
                </a:moveTo>
                <a:lnTo>
                  <a:pt x="75842" y="19609"/>
                </a:lnTo>
                <a:lnTo>
                  <a:pt x="80790" y="12007"/>
                </a:lnTo>
                <a:lnTo>
                  <a:pt x="80790" y="0"/>
                </a:lnTo>
                <a:close/>
                <a:moveTo>
                  <a:pt x="16351" y="0"/>
                </a:moveTo>
                <a:lnTo>
                  <a:pt x="16351" y="25039"/>
                </a:lnTo>
                <a:lnTo>
                  <a:pt x="21299" y="32581"/>
                </a:lnTo>
                <a:lnTo>
                  <a:pt x="21299" y="0"/>
                </a:lnTo>
                <a:close/>
                <a:moveTo>
                  <a:pt x="67335" y="0"/>
                </a:moveTo>
                <a:lnTo>
                  <a:pt x="67335" y="32581"/>
                </a:lnTo>
                <a:lnTo>
                  <a:pt x="72282" y="25039"/>
                </a:lnTo>
                <a:lnTo>
                  <a:pt x="72282" y="0"/>
                </a:lnTo>
                <a:close/>
                <a:moveTo>
                  <a:pt x="24859" y="0"/>
                </a:moveTo>
                <a:lnTo>
                  <a:pt x="24859" y="38012"/>
                </a:lnTo>
                <a:lnTo>
                  <a:pt x="29806" y="45614"/>
                </a:lnTo>
                <a:lnTo>
                  <a:pt x="29806" y="0"/>
                </a:lnTo>
                <a:close/>
                <a:moveTo>
                  <a:pt x="58828" y="0"/>
                </a:moveTo>
                <a:lnTo>
                  <a:pt x="58828" y="45614"/>
                </a:lnTo>
                <a:lnTo>
                  <a:pt x="63775" y="38012"/>
                </a:lnTo>
                <a:lnTo>
                  <a:pt x="63775" y="0"/>
                </a:lnTo>
                <a:close/>
                <a:moveTo>
                  <a:pt x="33306" y="0"/>
                </a:moveTo>
                <a:lnTo>
                  <a:pt x="33306" y="51044"/>
                </a:lnTo>
                <a:lnTo>
                  <a:pt x="38313" y="58586"/>
                </a:lnTo>
                <a:lnTo>
                  <a:pt x="38313" y="0"/>
                </a:lnTo>
                <a:close/>
                <a:moveTo>
                  <a:pt x="50320" y="0"/>
                </a:moveTo>
                <a:lnTo>
                  <a:pt x="50320" y="58586"/>
                </a:lnTo>
                <a:lnTo>
                  <a:pt x="55268" y="51044"/>
                </a:lnTo>
                <a:lnTo>
                  <a:pt x="55268" y="0"/>
                </a:lnTo>
                <a:close/>
                <a:moveTo>
                  <a:pt x="41813" y="0"/>
                </a:moveTo>
                <a:lnTo>
                  <a:pt x="41813" y="64016"/>
                </a:lnTo>
                <a:lnTo>
                  <a:pt x="44287" y="67817"/>
                </a:lnTo>
                <a:lnTo>
                  <a:pt x="46760" y="64016"/>
                </a:lnTo>
                <a:lnTo>
                  <a:pt x="4676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CustomShape 20"/>
          <p:cNvSpPr/>
          <p:nvPr/>
        </p:nvSpPr>
        <p:spPr>
          <a:xfrm rot="1200">
            <a:off x="7518600" y="3105000"/>
            <a:ext cx="751320" cy="71388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C20E9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PlaceHolder 2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E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1"/>
          <p:cNvGrpSpPr/>
          <p:nvPr/>
        </p:nvGrpSpPr>
        <p:grpSpPr>
          <a:xfrm>
            <a:off x="-77040" y="-363960"/>
            <a:ext cx="9492120" cy="5864760"/>
            <a:chOff x="-77040" y="-363960"/>
            <a:chExt cx="9492120" cy="5864760"/>
          </a:xfrm>
        </p:grpSpPr>
        <p:sp>
          <p:nvSpPr>
            <p:cNvPr id="58" name="CustomShape 2"/>
            <p:cNvSpPr/>
            <p:nvPr/>
          </p:nvSpPr>
          <p:spPr>
            <a:xfrm>
              <a:off x="0" y="0"/>
              <a:ext cx="9143640" cy="114732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CustomShape 3"/>
            <p:cNvSpPr/>
            <p:nvPr/>
          </p:nvSpPr>
          <p:spPr>
            <a:xfrm>
              <a:off x="4343760" y="910800"/>
              <a:ext cx="456120" cy="456120"/>
            </a:xfrm>
            <a:prstGeom prst="ellipse">
              <a:avLst/>
            </a:prstGeom>
            <a:noFill/>
            <a:ln w="9360">
              <a:solidFill>
                <a:srgbClr val="6D9EEB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CustomShape 4"/>
            <p:cNvSpPr/>
            <p:nvPr/>
          </p:nvSpPr>
          <p:spPr>
            <a:xfrm>
              <a:off x="8312760" y="-85320"/>
              <a:ext cx="541800" cy="5418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" name="CustomShape 5"/>
            <p:cNvSpPr/>
            <p:nvPr/>
          </p:nvSpPr>
          <p:spPr>
            <a:xfrm rot="20700600">
              <a:off x="776520" y="-262080"/>
              <a:ext cx="900720" cy="85572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CustomShape 6"/>
            <p:cNvSpPr/>
            <p:nvPr/>
          </p:nvSpPr>
          <p:spPr>
            <a:xfrm rot="1800">
              <a:off x="8737920" y="3634560"/>
              <a:ext cx="584640" cy="5562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" name="CustomShape 7"/>
            <p:cNvSpPr/>
            <p:nvPr/>
          </p:nvSpPr>
          <p:spPr>
            <a:xfrm rot="10800000">
              <a:off x="90720" y="4650480"/>
              <a:ext cx="982800" cy="85032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" name="CustomShape 8"/>
            <p:cNvSpPr/>
            <p:nvPr/>
          </p:nvSpPr>
          <p:spPr>
            <a:xfrm>
              <a:off x="8578800" y="858600"/>
              <a:ext cx="836280" cy="836280"/>
            </a:xfrm>
            <a:custGeom>
              <a:avLst/>
              <a:gdLst/>
              <a:ahLst/>
              <a:cxnLst/>
              <a:rect l="l" t="t" r="r" b="b"/>
              <a:pathLst>
                <a:path w="73610" h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" name="CustomShape 9"/>
            <p:cNvSpPr/>
            <p:nvPr/>
          </p:nvSpPr>
          <p:spPr>
            <a:xfrm>
              <a:off x="588240" y="-85320"/>
              <a:ext cx="421200" cy="421200"/>
            </a:xfrm>
            <a:prstGeom prst="ellipse">
              <a:avLst/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CustomShape 10"/>
            <p:cNvSpPr/>
            <p:nvPr/>
          </p:nvSpPr>
          <p:spPr>
            <a:xfrm rot="10800000">
              <a:off x="-75960" y="3768840"/>
              <a:ext cx="393480" cy="37404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320">
              <a:solidFill>
                <a:srgbClr val="6D9EE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" name="CustomShape 11"/>
            <p:cNvSpPr/>
            <p:nvPr/>
          </p:nvSpPr>
          <p:spPr>
            <a:xfrm>
              <a:off x="8092440" y="131760"/>
              <a:ext cx="982800" cy="982800"/>
            </a:xfrm>
            <a:prstGeom prst="ellipse">
              <a:avLst/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" name="CustomShape 12"/>
            <p:cNvSpPr/>
            <p:nvPr/>
          </p:nvSpPr>
          <p:spPr>
            <a:xfrm>
              <a:off x="100440" y="456840"/>
              <a:ext cx="884520" cy="884520"/>
            </a:xfrm>
            <a:custGeom>
              <a:avLst/>
              <a:gdLst/>
              <a:ahLst/>
              <a:cxnLst/>
              <a:rect l="l" t="t" r="r" b="b"/>
              <a:pathLst>
                <a:path w="75903" h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" name="CustomShape 13"/>
            <p:cNvSpPr/>
            <p:nvPr/>
          </p:nvSpPr>
          <p:spPr>
            <a:xfrm>
              <a:off x="133560" y="-85320"/>
              <a:ext cx="231120" cy="23112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" name="CustomShape 14"/>
            <p:cNvSpPr/>
            <p:nvPr/>
          </p:nvSpPr>
          <p:spPr>
            <a:xfrm rot="10800000">
              <a:off x="344160" y="4290840"/>
              <a:ext cx="333000" cy="2880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CustomShape 15"/>
            <p:cNvSpPr/>
            <p:nvPr/>
          </p:nvSpPr>
          <p:spPr>
            <a:xfrm rot="10800000">
              <a:off x="7891560" y="4473720"/>
              <a:ext cx="421200" cy="364680"/>
            </a:xfrm>
            <a:prstGeom prst="triangle">
              <a:avLst>
                <a:gd name="adj" fmla="val 50000"/>
              </a:avLst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" name="CustomShape 16"/>
            <p:cNvSpPr/>
            <p:nvPr/>
          </p:nvSpPr>
          <p:spPr>
            <a:xfrm>
              <a:off x="7800120" y="95040"/>
              <a:ext cx="306720" cy="26532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CustomShape 17"/>
            <p:cNvSpPr/>
            <p:nvPr/>
          </p:nvSpPr>
          <p:spPr>
            <a:xfrm>
              <a:off x="8578800" y="3939120"/>
              <a:ext cx="421200" cy="4212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8"/>
            <p:cNvSpPr/>
            <p:nvPr/>
          </p:nvSpPr>
          <p:spPr>
            <a:xfrm>
              <a:off x="888840" y="4577760"/>
              <a:ext cx="456120" cy="456120"/>
            </a:xfrm>
            <a:prstGeom prst="ellipse">
              <a:avLst/>
            </a:prstGeom>
            <a:noFill/>
            <a:ln w="9360">
              <a:solidFill>
                <a:srgbClr val="6D9EEB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9"/>
            <p:cNvSpPr/>
            <p:nvPr/>
          </p:nvSpPr>
          <p:spPr>
            <a:xfrm rot="10800000">
              <a:off x="47880" y="4473720"/>
              <a:ext cx="620640" cy="474840"/>
            </a:xfrm>
            <a:custGeom>
              <a:avLst/>
              <a:gdLst/>
              <a:ahLst/>
              <a:cxnLst/>
              <a:rect l="l" t="t" r="r" b="b"/>
              <a:pathLst>
                <a:path w="88634" h="67818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20"/>
            <p:cNvSpPr/>
            <p:nvPr/>
          </p:nvSpPr>
          <p:spPr>
            <a:xfrm rot="7294800">
              <a:off x="8508240" y="1506600"/>
              <a:ext cx="486000" cy="46224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360">
              <a:solidFill>
                <a:srgbClr val="6D9EE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21"/>
            <p:cNvSpPr/>
            <p:nvPr/>
          </p:nvSpPr>
          <p:spPr>
            <a:xfrm rot="1800">
              <a:off x="-76680" y="1095480"/>
              <a:ext cx="541800" cy="51516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440">
              <a:solidFill>
                <a:srgbClr val="C20E9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22"/>
            <p:cNvSpPr/>
            <p:nvPr/>
          </p:nvSpPr>
          <p:spPr>
            <a:xfrm>
              <a:off x="8217720" y="4442400"/>
              <a:ext cx="884520" cy="884520"/>
            </a:xfrm>
            <a:custGeom>
              <a:avLst/>
              <a:gdLst/>
              <a:ahLst/>
              <a:cxnLst/>
              <a:rect l="l" t="t" r="r" b="b"/>
              <a:pathLst>
                <a:path w="75903" h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23"/>
            <p:cNvSpPr/>
            <p:nvPr/>
          </p:nvSpPr>
          <p:spPr>
            <a:xfrm rot="10800000">
              <a:off x="4456440" y="1059120"/>
              <a:ext cx="231120" cy="1998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0" name="PlaceHolder 24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81" name="PlaceHolder 25"/>
          <p:cNvSpPr>
            <a:spLocks noGrp="1"/>
          </p:cNvSpPr>
          <p:nvPr>
            <p:ph type="body"/>
          </p:nvPr>
        </p:nvSpPr>
        <p:spPr>
          <a:xfrm>
            <a:off x="1248840" y="1519560"/>
            <a:ext cx="3225960" cy="300708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  <p:sp>
        <p:nvSpPr>
          <p:cNvPr id="82" name="PlaceHolder 26"/>
          <p:cNvSpPr>
            <a:spLocks noGrp="1"/>
          </p:cNvSpPr>
          <p:nvPr>
            <p:ph type="body"/>
          </p:nvPr>
        </p:nvSpPr>
        <p:spPr>
          <a:xfrm>
            <a:off x="4669200" y="1519560"/>
            <a:ext cx="3225960" cy="300708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  <p:sp>
        <p:nvSpPr>
          <p:cNvPr id="83" name="PlaceHolder 27"/>
          <p:cNvSpPr>
            <a:spLocks noGrp="1"/>
          </p:cNvSpPr>
          <p:nvPr>
            <p:ph type="sldNum"/>
          </p:nvPr>
        </p:nvSpPr>
        <p:spPr>
          <a:xfrm>
            <a:off x="4297680" y="4778640"/>
            <a:ext cx="548280" cy="3643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4BB7626C-64A1-4B21-9296-5F478BDBC6C9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E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"/>
          <p:cNvGrpSpPr/>
          <p:nvPr/>
        </p:nvGrpSpPr>
        <p:grpSpPr>
          <a:xfrm>
            <a:off x="-77040" y="-363960"/>
            <a:ext cx="9492120" cy="5864760"/>
            <a:chOff x="-77040" y="-363960"/>
            <a:chExt cx="9492120" cy="5864760"/>
          </a:xfrm>
        </p:grpSpPr>
        <p:sp>
          <p:nvSpPr>
            <p:cNvPr id="121" name="CustomShape 2"/>
            <p:cNvSpPr/>
            <p:nvPr/>
          </p:nvSpPr>
          <p:spPr>
            <a:xfrm>
              <a:off x="8312760" y="-85320"/>
              <a:ext cx="541800" cy="5418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CustomShape 3"/>
            <p:cNvSpPr/>
            <p:nvPr/>
          </p:nvSpPr>
          <p:spPr>
            <a:xfrm rot="20700600">
              <a:off x="776520" y="-262080"/>
              <a:ext cx="900720" cy="85572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" name="CustomShape 4"/>
            <p:cNvSpPr/>
            <p:nvPr/>
          </p:nvSpPr>
          <p:spPr>
            <a:xfrm rot="1800">
              <a:off x="8737920" y="3634560"/>
              <a:ext cx="584640" cy="5562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" name="CustomShape 5"/>
            <p:cNvSpPr/>
            <p:nvPr/>
          </p:nvSpPr>
          <p:spPr>
            <a:xfrm rot="10800000">
              <a:off x="90720" y="4650480"/>
              <a:ext cx="982800" cy="85032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" name="CustomShape 6"/>
            <p:cNvSpPr/>
            <p:nvPr/>
          </p:nvSpPr>
          <p:spPr>
            <a:xfrm>
              <a:off x="8578800" y="858600"/>
              <a:ext cx="836280" cy="836280"/>
            </a:xfrm>
            <a:custGeom>
              <a:avLst/>
              <a:gdLst/>
              <a:ahLst/>
              <a:cxnLst/>
              <a:rect l="l" t="t" r="r" b="b"/>
              <a:pathLst>
                <a:path w="73610" h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" name="CustomShape 7"/>
            <p:cNvSpPr/>
            <p:nvPr/>
          </p:nvSpPr>
          <p:spPr>
            <a:xfrm>
              <a:off x="588240" y="-85320"/>
              <a:ext cx="421200" cy="421200"/>
            </a:xfrm>
            <a:prstGeom prst="ellipse">
              <a:avLst/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" name="CustomShape 8"/>
            <p:cNvSpPr/>
            <p:nvPr/>
          </p:nvSpPr>
          <p:spPr>
            <a:xfrm rot="10800000">
              <a:off x="-75960" y="3768840"/>
              <a:ext cx="393480" cy="37404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320">
              <a:solidFill>
                <a:srgbClr val="6D9EE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" name="CustomShape 9"/>
            <p:cNvSpPr/>
            <p:nvPr/>
          </p:nvSpPr>
          <p:spPr>
            <a:xfrm>
              <a:off x="8092440" y="131760"/>
              <a:ext cx="982800" cy="982800"/>
            </a:xfrm>
            <a:prstGeom prst="ellipse">
              <a:avLst/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" name="CustomShape 10"/>
            <p:cNvSpPr/>
            <p:nvPr/>
          </p:nvSpPr>
          <p:spPr>
            <a:xfrm>
              <a:off x="100440" y="456840"/>
              <a:ext cx="884520" cy="884520"/>
            </a:xfrm>
            <a:custGeom>
              <a:avLst/>
              <a:gdLst/>
              <a:ahLst/>
              <a:cxnLst/>
              <a:rect l="l" t="t" r="r" b="b"/>
              <a:pathLst>
                <a:path w="75903" h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" name="CustomShape 11"/>
            <p:cNvSpPr/>
            <p:nvPr/>
          </p:nvSpPr>
          <p:spPr>
            <a:xfrm>
              <a:off x="133560" y="-85320"/>
              <a:ext cx="231120" cy="23112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" name="CustomShape 12"/>
            <p:cNvSpPr/>
            <p:nvPr/>
          </p:nvSpPr>
          <p:spPr>
            <a:xfrm rot="10800000">
              <a:off x="344160" y="4290840"/>
              <a:ext cx="333000" cy="2880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" name="CustomShape 13"/>
            <p:cNvSpPr/>
            <p:nvPr/>
          </p:nvSpPr>
          <p:spPr>
            <a:xfrm rot="10800000">
              <a:off x="7891560" y="4473720"/>
              <a:ext cx="421200" cy="364680"/>
            </a:xfrm>
            <a:prstGeom prst="triangle">
              <a:avLst>
                <a:gd name="adj" fmla="val 50000"/>
              </a:avLst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" name="CustomShape 14"/>
            <p:cNvSpPr/>
            <p:nvPr/>
          </p:nvSpPr>
          <p:spPr>
            <a:xfrm>
              <a:off x="7800120" y="95040"/>
              <a:ext cx="306720" cy="26532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" name="CustomShape 15"/>
            <p:cNvSpPr/>
            <p:nvPr/>
          </p:nvSpPr>
          <p:spPr>
            <a:xfrm>
              <a:off x="8578800" y="3939120"/>
              <a:ext cx="421200" cy="4212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" name="CustomShape 16"/>
            <p:cNvSpPr/>
            <p:nvPr/>
          </p:nvSpPr>
          <p:spPr>
            <a:xfrm>
              <a:off x="888840" y="4577760"/>
              <a:ext cx="456120" cy="456120"/>
            </a:xfrm>
            <a:prstGeom prst="ellipse">
              <a:avLst/>
            </a:prstGeom>
            <a:noFill/>
            <a:ln w="9360">
              <a:solidFill>
                <a:srgbClr val="6D9EEB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" name="CustomShape 17"/>
            <p:cNvSpPr/>
            <p:nvPr/>
          </p:nvSpPr>
          <p:spPr>
            <a:xfrm rot="10800000">
              <a:off x="47880" y="4473720"/>
              <a:ext cx="620640" cy="474840"/>
            </a:xfrm>
            <a:custGeom>
              <a:avLst/>
              <a:gdLst/>
              <a:ahLst/>
              <a:cxnLst/>
              <a:rect l="l" t="t" r="r" b="b"/>
              <a:pathLst>
                <a:path w="88634" h="67818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" name="CustomShape 18"/>
            <p:cNvSpPr/>
            <p:nvPr/>
          </p:nvSpPr>
          <p:spPr>
            <a:xfrm rot="7294800">
              <a:off x="8508240" y="1506600"/>
              <a:ext cx="486000" cy="46224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360">
              <a:solidFill>
                <a:srgbClr val="6D9EE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" name="CustomShape 19"/>
            <p:cNvSpPr/>
            <p:nvPr/>
          </p:nvSpPr>
          <p:spPr>
            <a:xfrm rot="1800">
              <a:off x="-76680" y="1095480"/>
              <a:ext cx="541800" cy="51516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440">
              <a:solidFill>
                <a:srgbClr val="C20E9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" name="CustomShape 20"/>
            <p:cNvSpPr/>
            <p:nvPr/>
          </p:nvSpPr>
          <p:spPr>
            <a:xfrm>
              <a:off x="8217720" y="4442400"/>
              <a:ext cx="884520" cy="884520"/>
            </a:xfrm>
            <a:custGeom>
              <a:avLst/>
              <a:gdLst/>
              <a:ahLst/>
              <a:cxnLst/>
              <a:rect l="l" t="t" r="r" b="b"/>
              <a:pathLst>
                <a:path w="75903" h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0" name="PlaceHolder 21"/>
          <p:cNvSpPr>
            <a:spLocks noGrp="1"/>
          </p:cNvSpPr>
          <p:nvPr>
            <p:ph type="sldNum"/>
          </p:nvPr>
        </p:nvSpPr>
        <p:spPr>
          <a:xfrm>
            <a:off x="4297680" y="4778640"/>
            <a:ext cx="548280" cy="3643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7B841EC0-52FC-4A32-9733-05DEA031161C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141" name="PlaceHolder 2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42" name="PlaceHolder 2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E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"/>
          <p:cNvGrpSpPr/>
          <p:nvPr/>
        </p:nvGrpSpPr>
        <p:grpSpPr>
          <a:xfrm>
            <a:off x="-77040" y="-363960"/>
            <a:ext cx="9492120" cy="5864760"/>
            <a:chOff x="-77040" y="-363960"/>
            <a:chExt cx="9492120" cy="5864760"/>
          </a:xfrm>
        </p:grpSpPr>
        <p:sp>
          <p:nvSpPr>
            <p:cNvPr id="180" name="CustomShape 2"/>
            <p:cNvSpPr/>
            <p:nvPr/>
          </p:nvSpPr>
          <p:spPr>
            <a:xfrm>
              <a:off x="0" y="0"/>
              <a:ext cx="9143640" cy="352764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" name="CustomShape 3"/>
            <p:cNvSpPr/>
            <p:nvPr/>
          </p:nvSpPr>
          <p:spPr>
            <a:xfrm>
              <a:off x="4343760" y="3286080"/>
              <a:ext cx="456120" cy="456120"/>
            </a:xfrm>
            <a:prstGeom prst="ellipse">
              <a:avLst/>
            </a:prstGeom>
            <a:noFill/>
            <a:ln w="9360">
              <a:solidFill>
                <a:srgbClr val="6D9EEB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CustomShape 4"/>
            <p:cNvSpPr/>
            <p:nvPr/>
          </p:nvSpPr>
          <p:spPr>
            <a:xfrm>
              <a:off x="8312760" y="-85320"/>
              <a:ext cx="541800" cy="5418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CustomShape 5"/>
            <p:cNvSpPr/>
            <p:nvPr/>
          </p:nvSpPr>
          <p:spPr>
            <a:xfrm rot="20700600">
              <a:off x="776520" y="-262080"/>
              <a:ext cx="900720" cy="85572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CustomShape 6"/>
            <p:cNvSpPr/>
            <p:nvPr/>
          </p:nvSpPr>
          <p:spPr>
            <a:xfrm rot="1800">
              <a:off x="8737920" y="3634560"/>
              <a:ext cx="584640" cy="5562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CustomShape 7"/>
            <p:cNvSpPr/>
            <p:nvPr/>
          </p:nvSpPr>
          <p:spPr>
            <a:xfrm rot="10800000">
              <a:off x="90720" y="4650480"/>
              <a:ext cx="982800" cy="85032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CustomShape 8"/>
            <p:cNvSpPr/>
            <p:nvPr/>
          </p:nvSpPr>
          <p:spPr>
            <a:xfrm>
              <a:off x="8578800" y="858600"/>
              <a:ext cx="836280" cy="836280"/>
            </a:xfrm>
            <a:custGeom>
              <a:avLst/>
              <a:gdLst/>
              <a:ahLst/>
              <a:cxnLst/>
              <a:rect l="l" t="t" r="r" b="b"/>
              <a:pathLst>
                <a:path w="73610" h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CustomShape 9"/>
            <p:cNvSpPr/>
            <p:nvPr/>
          </p:nvSpPr>
          <p:spPr>
            <a:xfrm>
              <a:off x="588240" y="-85320"/>
              <a:ext cx="421200" cy="421200"/>
            </a:xfrm>
            <a:prstGeom prst="ellipse">
              <a:avLst/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CustomShape 10"/>
            <p:cNvSpPr/>
            <p:nvPr/>
          </p:nvSpPr>
          <p:spPr>
            <a:xfrm rot="10800000">
              <a:off x="-75960" y="3768840"/>
              <a:ext cx="393480" cy="37404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320">
              <a:solidFill>
                <a:srgbClr val="6D9EE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CustomShape 11"/>
            <p:cNvSpPr/>
            <p:nvPr/>
          </p:nvSpPr>
          <p:spPr>
            <a:xfrm>
              <a:off x="8092440" y="131760"/>
              <a:ext cx="982800" cy="982800"/>
            </a:xfrm>
            <a:prstGeom prst="ellipse">
              <a:avLst/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CustomShape 12"/>
            <p:cNvSpPr/>
            <p:nvPr/>
          </p:nvSpPr>
          <p:spPr>
            <a:xfrm>
              <a:off x="100440" y="456840"/>
              <a:ext cx="884520" cy="884520"/>
            </a:xfrm>
            <a:custGeom>
              <a:avLst/>
              <a:gdLst/>
              <a:ahLst/>
              <a:cxnLst/>
              <a:rect l="l" t="t" r="r" b="b"/>
              <a:pathLst>
                <a:path w="75903" h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CustomShape 13"/>
            <p:cNvSpPr/>
            <p:nvPr/>
          </p:nvSpPr>
          <p:spPr>
            <a:xfrm>
              <a:off x="133560" y="-85320"/>
              <a:ext cx="231120" cy="23112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CustomShape 14"/>
            <p:cNvSpPr/>
            <p:nvPr/>
          </p:nvSpPr>
          <p:spPr>
            <a:xfrm rot="10800000">
              <a:off x="344160" y="4290840"/>
              <a:ext cx="333000" cy="2880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CustomShape 15"/>
            <p:cNvSpPr/>
            <p:nvPr/>
          </p:nvSpPr>
          <p:spPr>
            <a:xfrm rot="10800000">
              <a:off x="7891560" y="4473720"/>
              <a:ext cx="421200" cy="364680"/>
            </a:xfrm>
            <a:prstGeom prst="triangle">
              <a:avLst>
                <a:gd name="adj" fmla="val 50000"/>
              </a:avLst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CustomShape 16"/>
            <p:cNvSpPr/>
            <p:nvPr/>
          </p:nvSpPr>
          <p:spPr>
            <a:xfrm>
              <a:off x="7800120" y="95040"/>
              <a:ext cx="306720" cy="26532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CustomShape 17"/>
            <p:cNvSpPr/>
            <p:nvPr/>
          </p:nvSpPr>
          <p:spPr>
            <a:xfrm>
              <a:off x="8578800" y="3939120"/>
              <a:ext cx="421200" cy="4212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CustomShape 18"/>
            <p:cNvSpPr/>
            <p:nvPr/>
          </p:nvSpPr>
          <p:spPr>
            <a:xfrm>
              <a:off x="888840" y="4577760"/>
              <a:ext cx="456120" cy="456120"/>
            </a:xfrm>
            <a:prstGeom prst="ellipse">
              <a:avLst/>
            </a:prstGeom>
            <a:noFill/>
            <a:ln w="9360">
              <a:solidFill>
                <a:srgbClr val="6D9EEB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CustomShape 19"/>
            <p:cNvSpPr/>
            <p:nvPr/>
          </p:nvSpPr>
          <p:spPr>
            <a:xfrm rot="10800000">
              <a:off x="47880" y="4473720"/>
              <a:ext cx="620640" cy="474840"/>
            </a:xfrm>
            <a:custGeom>
              <a:avLst/>
              <a:gdLst/>
              <a:ahLst/>
              <a:cxnLst/>
              <a:rect l="l" t="t" r="r" b="b"/>
              <a:pathLst>
                <a:path w="88634" h="67818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CustomShape 20"/>
            <p:cNvSpPr/>
            <p:nvPr/>
          </p:nvSpPr>
          <p:spPr>
            <a:xfrm rot="7294800">
              <a:off x="8508240" y="1506600"/>
              <a:ext cx="486000" cy="46224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360">
              <a:solidFill>
                <a:srgbClr val="6D9EE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CustomShape 21"/>
            <p:cNvSpPr/>
            <p:nvPr/>
          </p:nvSpPr>
          <p:spPr>
            <a:xfrm rot="1800">
              <a:off x="-76680" y="1095480"/>
              <a:ext cx="541800" cy="51516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440">
              <a:solidFill>
                <a:srgbClr val="C20E9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22"/>
            <p:cNvSpPr/>
            <p:nvPr/>
          </p:nvSpPr>
          <p:spPr>
            <a:xfrm>
              <a:off x="8217720" y="4442400"/>
              <a:ext cx="884520" cy="884520"/>
            </a:xfrm>
            <a:custGeom>
              <a:avLst/>
              <a:gdLst/>
              <a:ahLst/>
              <a:cxnLst/>
              <a:rect l="l" t="t" r="r" b="b"/>
              <a:pathLst>
                <a:path w="75903" h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CustomShape 23"/>
            <p:cNvSpPr/>
            <p:nvPr/>
          </p:nvSpPr>
          <p:spPr>
            <a:xfrm flipH="1">
              <a:off x="4456440" y="3414240"/>
              <a:ext cx="231120" cy="1998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02" name="PlaceHolder 24"/>
          <p:cNvSpPr>
            <a:spLocks noGrp="1"/>
          </p:cNvSpPr>
          <p:nvPr>
            <p:ph type="title"/>
          </p:nvPr>
        </p:nvSpPr>
        <p:spPr>
          <a:xfrm>
            <a:off x="1737720" y="1659600"/>
            <a:ext cx="5668560" cy="115956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r>
              <a:rPr lang="fr-FR" sz="30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203" name="PlaceHolder 25"/>
          <p:cNvSpPr>
            <a:spLocks noGrp="1"/>
          </p:cNvSpPr>
          <p:nvPr>
            <p:ph type="sldNum"/>
          </p:nvPr>
        </p:nvSpPr>
        <p:spPr>
          <a:xfrm>
            <a:off x="4297680" y="4778640"/>
            <a:ext cx="548280" cy="3643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2DA7353D-4D1F-4416-8013-9FE4C5748FDB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04" name="PlaceHolder 2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E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1"/>
          <p:cNvGrpSpPr/>
          <p:nvPr/>
        </p:nvGrpSpPr>
        <p:grpSpPr>
          <a:xfrm>
            <a:off x="-77040" y="-363960"/>
            <a:ext cx="9492120" cy="5864760"/>
            <a:chOff x="-77040" y="-363960"/>
            <a:chExt cx="9492120" cy="5864760"/>
          </a:xfrm>
        </p:grpSpPr>
        <p:sp>
          <p:nvSpPr>
            <p:cNvPr id="430" name="CustomShape 2"/>
            <p:cNvSpPr/>
            <p:nvPr/>
          </p:nvSpPr>
          <p:spPr>
            <a:xfrm>
              <a:off x="0" y="0"/>
              <a:ext cx="9143640" cy="114732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1" name="CustomShape 3"/>
            <p:cNvSpPr/>
            <p:nvPr/>
          </p:nvSpPr>
          <p:spPr>
            <a:xfrm>
              <a:off x="4343760" y="910800"/>
              <a:ext cx="456120" cy="456120"/>
            </a:xfrm>
            <a:prstGeom prst="ellipse">
              <a:avLst/>
            </a:prstGeom>
            <a:noFill/>
            <a:ln w="9360">
              <a:solidFill>
                <a:srgbClr val="6D9EEB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2" name="CustomShape 4"/>
            <p:cNvSpPr/>
            <p:nvPr/>
          </p:nvSpPr>
          <p:spPr>
            <a:xfrm>
              <a:off x="8312760" y="-85320"/>
              <a:ext cx="541800" cy="5418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3" name="CustomShape 5"/>
            <p:cNvSpPr/>
            <p:nvPr/>
          </p:nvSpPr>
          <p:spPr>
            <a:xfrm rot="20700600">
              <a:off x="776520" y="-262080"/>
              <a:ext cx="900720" cy="85572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4" name="CustomShape 6"/>
            <p:cNvSpPr/>
            <p:nvPr/>
          </p:nvSpPr>
          <p:spPr>
            <a:xfrm rot="1800">
              <a:off x="8737920" y="3634560"/>
              <a:ext cx="584640" cy="5562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5" name="CustomShape 7"/>
            <p:cNvSpPr/>
            <p:nvPr/>
          </p:nvSpPr>
          <p:spPr>
            <a:xfrm rot="10800000">
              <a:off x="90720" y="4650480"/>
              <a:ext cx="982800" cy="85032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6" name="CustomShape 8"/>
            <p:cNvSpPr/>
            <p:nvPr/>
          </p:nvSpPr>
          <p:spPr>
            <a:xfrm>
              <a:off x="8578800" y="858600"/>
              <a:ext cx="836280" cy="836280"/>
            </a:xfrm>
            <a:custGeom>
              <a:avLst/>
              <a:gdLst/>
              <a:ahLst/>
              <a:cxnLst/>
              <a:rect l="l" t="t" r="r" b="b"/>
              <a:pathLst>
                <a:path w="73610" h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7" name="CustomShape 9"/>
            <p:cNvSpPr/>
            <p:nvPr/>
          </p:nvSpPr>
          <p:spPr>
            <a:xfrm>
              <a:off x="588240" y="-85320"/>
              <a:ext cx="421200" cy="421200"/>
            </a:xfrm>
            <a:prstGeom prst="ellipse">
              <a:avLst/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8" name="CustomShape 10"/>
            <p:cNvSpPr/>
            <p:nvPr/>
          </p:nvSpPr>
          <p:spPr>
            <a:xfrm rot="10800000">
              <a:off x="-75960" y="3768840"/>
              <a:ext cx="393480" cy="37404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320">
              <a:solidFill>
                <a:srgbClr val="6D9EE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9" name="CustomShape 11"/>
            <p:cNvSpPr/>
            <p:nvPr/>
          </p:nvSpPr>
          <p:spPr>
            <a:xfrm>
              <a:off x="8092440" y="131760"/>
              <a:ext cx="982800" cy="982800"/>
            </a:xfrm>
            <a:prstGeom prst="ellipse">
              <a:avLst/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0" name="CustomShape 12"/>
            <p:cNvSpPr/>
            <p:nvPr/>
          </p:nvSpPr>
          <p:spPr>
            <a:xfrm>
              <a:off x="100440" y="456840"/>
              <a:ext cx="884520" cy="884520"/>
            </a:xfrm>
            <a:custGeom>
              <a:avLst/>
              <a:gdLst/>
              <a:ahLst/>
              <a:cxnLst/>
              <a:rect l="l" t="t" r="r" b="b"/>
              <a:pathLst>
                <a:path w="75903" h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1" name="CustomShape 13"/>
            <p:cNvSpPr/>
            <p:nvPr/>
          </p:nvSpPr>
          <p:spPr>
            <a:xfrm>
              <a:off x="133560" y="-85320"/>
              <a:ext cx="231120" cy="23112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2" name="CustomShape 14"/>
            <p:cNvSpPr/>
            <p:nvPr/>
          </p:nvSpPr>
          <p:spPr>
            <a:xfrm rot="10800000">
              <a:off x="344160" y="4290840"/>
              <a:ext cx="333000" cy="2880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3" name="CustomShape 15"/>
            <p:cNvSpPr/>
            <p:nvPr/>
          </p:nvSpPr>
          <p:spPr>
            <a:xfrm rot="10800000">
              <a:off x="7891560" y="4473720"/>
              <a:ext cx="421200" cy="364680"/>
            </a:xfrm>
            <a:prstGeom prst="triangle">
              <a:avLst>
                <a:gd name="adj" fmla="val 50000"/>
              </a:avLst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CustomShape 16"/>
            <p:cNvSpPr/>
            <p:nvPr/>
          </p:nvSpPr>
          <p:spPr>
            <a:xfrm>
              <a:off x="7800120" y="95040"/>
              <a:ext cx="306720" cy="26532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5" name="CustomShape 17"/>
            <p:cNvSpPr/>
            <p:nvPr/>
          </p:nvSpPr>
          <p:spPr>
            <a:xfrm>
              <a:off x="8578800" y="3939120"/>
              <a:ext cx="421200" cy="4212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6" name="CustomShape 18"/>
            <p:cNvSpPr/>
            <p:nvPr/>
          </p:nvSpPr>
          <p:spPr>
            <a:xfrm>
              <a:off x="888840" y="4577760"/>
              <a:ext cx="456120" cy="456120"/>
            </a:xfrm>
            <a:prstGeom prst="ellipse">
              <a:avLst/>
            </a:prstGeom>
            <a:noFill/>
            <a:ln w="9360">
              <a:solidFill>
                <a:srgbClr val="6D9EEB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CustomShape 19"/>
            <p:cNvSpPr/>
            <p:nvPr/>
          </p:nvSpPr>
          <p:spPr>
            <a:xfrm rot="10800000">
              <a:off x="47880" y="4473720"/>
              <a:ext cx="620640" cy="474840"/>
            </a:xfrm>
            <a:custGeom>
              <a:avLst/>
              <a:gdLst/>
              <a:ahLst/>
              <a:cxnLst/>
              <a:rect l="l" t="t" r="r" b="b"/>
              <a:pathLst>
                <a:path w="88634" h="67818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8" name="CustomShape 20"/>
            <p:cNvSpPr/>
            <p:nvPr/>
          </p:nvSpPr>
          <p:spPr>
            <a:xfrm rot="7294800">
              <a:off x="8508240" y="1506600"/>
              <a:ext cx="486000" cy="46224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360">
              <a:solidFill>
                <a:srgbClr val="6D9EE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9" name="CustomShape 21"/>
            <p:cNvSpPr/>
            <p:nvPr/>
          </p:nvSpPr>
          <p:spPr>
            <a:xfrm rot="1800">
              <a:off x="-76680" y="1095480"/>
              <a:ext cx="541800" cy="51516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440">
              <a:solidFill>
                <a:srgbClr val="C20E9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0" name="CustomShape 22"/>
            <p:cNvSpPr/>
            <p:nvPr/>
          </p:nvSpPr>
          <p:spPr>
            <a:xfrm>
              <a:off x="8217720" y="4442400"/>
              <a:ext cx="884520" cy="884520"/>
            </a:xfrm>
            <a:custGeom>
              <a:avLst/>
              <a:gdLst/>
              <a:ahLst/>
              <a:cxnLst/>
              <a:rect l="l" t="t" r="r" b="b"/>
              <a:pathLst>
                <a:path w="75903" h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CustomShape 23"/>
            <p:cNvSpPr/>
            <p:nvPr/>
          </p:nvSpPr>
          <p:spPr>
            <a:xfrm rot="10800000">
              <a:off x="4456440" y="1059120"/>
              <a:ext cx="231120" cy="1998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52" name="PlaceHolder 24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453" name="PlaceHolder 25"/>
          <p:cNvSpPr>
            <a:spLocks noGrp="1"/>
          </p:cNvSpPr>
          <p:nvPr>
            <p:ph type="sldNum"/>
          </p:nvPr>
        </p:nvSpPr>
        <p:spPr>
          <a:xfrm>
            <a:off x="4297680" y="4778640"/>
            <a:ext cx="548280" cy="3643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43851DD2-88C0-4235-9D48-B270C6C20C83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54" name="PlaceHolder 2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E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 1"/>
          <p:cNvGrpSpPr/>
          <p:nvPr/>
        </p:nvGrpSpPr>
        <p:grpSpPr>
          <a:xfrm>
            <a:off x="-77040" y="-363960"/>
            <a:ext cx="9492120" cy="5864760"/>
            <a:chOff x="-77040" y="-363960"/>
            <a:chExt cx="9492120" cy="5864760"/>
          </a:xfrm>
        </p:grpSpPr>
        <p:sp>
          <p:nvSpPr>
            <p:cNvPr id="614" name="CustomShape 2"/>
            <p:cNvSpPr/>
            <p:nvPr/>
          </p:nvSpPr>
          <p:spPr>
            <a:xfrm>
              <a:off x="0" y="0"/>
              <a:ext cx="9143640" cy="114732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CustomShape 3"/>
            <p:cNvSpPr/>
            <p:nvPr/>
          </p:nvSpPr>
          <p:spPr>
            <a:xfrm>
              <a:off x="4343760" y="910800"/>
              <a:ext cx="456120" cy="456120"/>
            </a:xfrm>
            <a:prstGeom prst="ellipse">
              <a:avLst/>
            </a:prstGeom>
            <a:noFill/>
            <a:ln w="9360">
              <a:solidFill>
                <a:srgbClr val="6D9EEB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CustomShape 4"/>
            <p:cNvSpPr/>
            <p:nvPr/>
          </p:nvSpPr>
          <p:spPr>
            <a:xfrm>
              <a:off x="8312760" y="-85320"/>
              <a:ext cx="541800" cy="5418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CustomShape 5"/>
            <p:cNvSpPr/>
            <p:nvPr/>
          </p:nvSpPr>
          <p:spPr>
            <a:xfrm rot="20700600">
              <a:off x="776520" y="-262080"/>
              <a:ext cx="900720" cy="85572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CustomShape 6"/>
            <p:cNvSpPr/>
            <p:nvPr/>
          </p:nvSpPr>
          <p:spPr>
            <a:xfrm rot="1800">
              <a:off x="8737920" y="3634560"/>
              <a:ext cx="584640" cy="5562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CustomShape 7"/>
            <p:cNvSpPr/>
            <p:nvPr/>
          </p:nvSpPr>
          <p:spPr>
            <a:xfrm rot="10800000">
              <a:off x="90720" y="4650480"/>
              <a:ext cx="982800" cy="85032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CustomShape 8"/>
            <p:cNvSpPr/>
            <p:nvPr/>
          </p:nvSpPr>
          <p:spPr>
            <a:xfrm>
              <a:off x="8578800" y="858600"/>
              <a:ext cx="836280" cy="836280"/>
            </a:xfrm>
            <a:custGeom>
              <a:avLst/>
              <a:gdLst/>
              <a:ahLst/>
              <a:cxnLst/>
              <a:rect l="l" t="t" r="r" b="b"/>
              <a:pathLst>
                <a:path w="73610" h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1" name="CustomShape 9"/>
            <p:cNvSpPr/>
            <p:nvPr/>
          </p:nvSpPr>
          <p:spPr>
            <a:xfrm>
              <a:off x="588240" y="-85320"/>
              <a:ext cx="421200" cy="421200"/>
            </a:xfrm>
            <a:prstGeom prst="ellipse">
              <a:avLst/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2" name="CustomShape 10"/>
            <p:cNvSpPr/>
            <p:nvPr/>
          </p:nvSpPr>
          <p:spPr>
            <a:xfrm rot="10800000">
              <a:off x="-75960" y="3768840"/>
              <a:ext cx="393480" cy="37404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320">
              <a:solidFill>
                <a:srgbClr val="6D9EE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3" name="CustomShape 11"/>
            <p:cNvSpPr/>
            <p:nvPr/>
          </p:nvSpPr>
          <p:spPr>
            <a:xfrm>
              <a:off x="8092440" y="131760"/>
              <a:ext cx="982800" cy="982800"/>
            </a:xfrm>
            <a:prstGeom prst="ellipse">
              <a:avLst/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4" name="CustomShape 12"/>
            <p:cNvSpPr/>
            <p:nvPr/>
          </p:nvSpPr>
          <p:spPr>
            <a:xfrm>
              <a:off x="100440" y="456840"/>
              <a:ext cx="884520" cy="884520"/>
            </a:xfrm>
            <a:custGeom>
              <a:avLst/>
              <a:gdLst/>
              <a:ahLst/>
              <a:cxnLst/>
              <a:rect l="l" t="t" r="r" b="b"/>
              <a:pathLst>
                <a:path w="75903" h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5" name="CustomShape 13"/>
            <p:cNvSpPr/>
            <p:nvPr/>
          </p:nvSpPr>
          <p:spPr>
            <a:xfrm>
              <a:off x="133560" y="-85320"/>
              <a:ext cx="231120" cy="23112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6" name="CustomShape 14"/>
            <p:cNvSpPr/>
            <p:nvPr/>
          </p:nvSpPr>
          <p:spPr>
            <a:xfrm rot="10800000">
              <a:off x="344160" y="4290840"/>
              <a:ext cx="333000" cy="2880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7" name="CustomShape 15"/>
            <p:cNvSpPr/>
            <p:nvPr/>
          </p:nvSpPr>
          <p:spPr>
            <a:xfrm rot="10800000">
              <a:off x="7891560" y="4473720"/>
              <a:ext cx="421200" cy="364680"/>
            </a:xfrm>
            <a:prstGeom prst="triangle">
              <a:avLst>
                <a:gd name="adj" fmla="val 50000"/>
              </a:avLst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8" name="CustomShape 16"/>
            <p:cNvSpPr/>
            <p:nvPr/>
          </p:nvSpPr>
          <p:spPr>
            <a:xfrm>
              <a:off x="7800120" y="95040"/>
              <a:ext cx="306720" cy="26532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9" name="CustomShape 17"/>
            <p:cNvSpPr/>
            <p:nvPr/>
          </p:nvSpPr>
          <p:spPr>
            <a:xfrm>
              <a:off x="8578800" y="3939120"/>
              <a:ext cx="421200" cy="4212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0" name="CustomShape 18"/>
            <p:cNvSpPr/>
            <p:nvPr/>
          </p:nvSpPr>
          <p:spPr>
            <a:xfrm>
              <a:off x="888840" y="4577760"/>
              <a:ext cx="456120" cy="456120"/>
            </a:xfrm>
            <a:prstGeom prst="ellipse">
              <a:avLst/>
            </a:prstGeom>
            <a:noFill/>
            <a:ln w="9360">
              <a:solidFill>
                <a:srgbClr val="6D9EEB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1" name="CustomShape 19"/>
            <p:cNvSpPr/>
            <p:nvPr/>
          </p:nvSpPr>
          <p:spPr>
            <a:xfrm rot="10800000">
              <a:off x="47880" y="4473720"/>
              <a:ext cx="620640" cy="474840"/>
            </a:xfrm>
            <a:custGeom>
              <a:avLst/>
              <a:gdLst/>
              <a:ahLst/>
              <a:cxnLst/>
              <a:rect l="l" t="t" r="r" b="b"/>
              <a:pathLst>
                <a:path w="88634" h="67818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2" name="CustomShape 20"/>
            <p:cNvSpPr/>
            <p:nvPr/>
          </p:nvSpPr>
          <p:spPr>
            <a:xfrm rot="7294800">
              <a:off x="8508240" y="1506600"/>
              <a:ext cx="486000" cy="46224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360">
              <a:solidFill>
                <a:srgbClr val="6D9EE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3" name="CustomShape 21"/>
            <p:cNvSpPr/>
            <p:nvPr/>
          </p:nvSpPr>
          <p:spPr>
            <a:xfrm rot="1800">
              <a:off x="-76680" y="1095480"/>
              <a:ext cx="541800" cy="51516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440">
              <a:solidFill>
                <a:srgbClr val="C20E9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4" name="CustomShape 22"/>
            <p:cNvSpPr/>
            <p:nvPr/>
          </p:nvSpPr>
          <p:spPr>
            <a:xfrm>
              <a:off x="8217720" y="4442400"/>
              <a:ext cx="884520" cy="884520"/>
            </a:xfrm>
            <a:custGeom>
              <a:avLst/>
              <a:gdLst/>
              <a:ahLst/>
              <a:cxnLst/>
              <a:rect l="l" t="t" r="r" b="b"/>
              <a:pathLst>
                <a:path w="75903" h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5" name="CustomShape 23"/>
            <p:cNvSpPr/>
            <p:nvPr/>
          </p:nvSpPr>
          <p:spPr>
            <a:xfrm rot="10800000">
              <a:off x="4456440" y="1059120"/>
              <a:ext cx="231120" cy="1998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36" name="PlaceHolder 24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637" name="PlaceHolder 25"/>
          <p:cNvSpPr>
            <a:spLocks noGrp="1"/>
          </p:cNvSpPr>
          <p:nvPr>
            <p:ph type="sldNum"/>
          </p:nvPr>
        </p:nvSpPr>
        <p:spPr>
          <a:xfrm>
            <a:off x="4297680" y="4778640"/>
            <a:ext cx="548280" cy="3643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48A7C435-1238-4D52-996E-C74420233FC3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638" name="PlaceHolder 2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TextShape 1"/>
          <p:cNvSpPr txBox="1"/>
          <p:nvPr/>
        </p:nvSpPr>
        <p:spPr>
          <a:xfrm>
            <a:off x="2878560" y="1991880"/>
            <a:ext cx="338652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3600" b="0" strike="noStrike" spc="-1">
                <a:solidFill>
                  <a:srgbClr val="FFFFFF"/>
                </a:solidFill>
                <a:latin typeface="Nixie One"/>
                <a:ea typeface="Nixie One"/>
              </a:rPr>
              <a:t>Projet Zeldiablo</a:t>
            </a: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49E1C6F-5F98-4AE8-B840-71BD3BBCFBF7}"/>
              </a:ext>
            </a:extLst>
          </p:cNvPr>
          <p:cNvSpPr txBox="1"/>
          <p:nvPr/>
        </p:nvSpPr>
        <p:spPr>
          <a:xfrm>
            <a:off x="4738255" y="4774168"/>
            <a:ext cx="44057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0"/>
              </a:rPr>
              <a:t>BERNARD, FAEDO, GUYON, MARCEL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TextShape 1"/>
          <p:cNvSpPr txBox="1"/>
          <p:nvPr/>
        </p:nvSpPr>
        <p:spPr>
          <a:xfrm>
            <a:off x="2048040" y="0"/>
            <a:ext cx="5047920" cy="114732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40" bIns="9144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fr-FR" sz="2800" spc="-1">
                <a:solidFill>
                  <a:srgbClr val="FFFFFF"/>
                </a:solidFill>
                <a:latin typeface="Nixie One"/>
              </a:rPr>
              <a:t>Fonctionnement de attaquer</a:t>
            </a:r>
            <a:endParaRPr lang="fr-FR" sz="2800" b="0" strike="noStrike" spc="-1">
              <a:solidFill>
                <a:srgbClr val="FFFFFF"/>
              </a:solidFill>
              <a:latin typeface="Nixie One"/>
            </a:endParaRPr>
          </a:p>
        </p:txBody>
      </p:sp>
      <p:sp>
        <p:nvSpPr>
          <p:cNvPr id="709" name="TextShape 2"/>
          <p:cNvSpPr txBox="1"/>
          <p:nvPr/>
        </p:nvSpPr>
        <p:spPr>
          <a:xfrm>
            <a:off x="4297680" y="4778640"/>
            <a:ext cx="548280" cy="364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C1DBD87C-55F4-4265-A4AD-DAD3FB1A96AB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10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A83C59C-10C7-4C50-93FE-F38A32EE0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8" y="1364343"/>
            <a:ext cx="3983248" cy="3040227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68D3D3C-4D5E-413A-A2E0-6D11AE6BFA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" t="22807" r="240" b="-351"/>
          <a:stretch/>
        </p:blipFill>
        <p:spPr>
          <a:xfrm>
            <a:off x="4265478" y="1686448"/>
            <a:ext cx="4783643" cy="254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19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TextShape 1"/>
          <p:cNvSpPr txBox="1"/>
          <p:nvPr/>
        </p:nvSpPr>
        <p:spPr>
          <a:xfrm>
            <a:off x="1642320" y="2784055"/>
            <a:ext cx="5859000" cy="59940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40" bIns="9144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" sz="3200" spc="-1" dirty="0">
                <a:solidFill>
                  <a:srgbClr val="6D9EEB"/>
                </a:solidFill>
                <a:latin typeface="Nixie One"/>
              </a:rPr>
              <a:t>Merci de nous avoir écouté !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4" name="CustomShape 3"/>
          <p:cNvSpPr/>
          <p:nvPr/>
        </p:nvSpPr>
        <p:spPr>
          <a:xfrm>
            <a:off x="3851640" y="1161360"/>
            <a:ext cx="1440360" cy="129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9600" b="0" strike="noStrike" spc="-1">
                <a:solidFill>
                  <a:srgbClr val="FF9900"/>
                </a:solidFill>
                <a:latin typeface="Arial"/>
                <a:ea typeface="Arial"/>
              </a:rPr>
              <a:t>👍</a:t>
            </a:r>
            <a:endParaRPr lang="fr-FR" sz="9600" b="0" strike="noStrike" spc="-1">
              <a:latin typeface="Arial"/>
            </a:endParaRPr>
          </a:p>
        </p:txBody>
      </p:sp>
      <p:sp>
        <p:nvSpPr>
          <p:cNvPr id="845" name="TextShape 4"/>
          <p:cNvSpPr txBox="1"/>
          <p:nvPr/>
        </p:nvSpPr>
        <p:spPr>
          <a:xfrm>
            <a:off x="4297680" y="4778640"/>
            <a:ext cx="548280" cy="364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3F4FF110-2120-4843-8031-0302E5260B66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11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TextShape 1"/>
          <p:cNvSpPr txBox="1"/>
          <p:nvPr/>
        </p:nvSpPr>
        <p:spPr>
          <a:xfrm>
            <a:off x="2048040" y="192387"/>
            <a:ext cx="5047920" cy="114732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40" bIns="9144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fr-FR" spc="-1">
                <a:solidFill>
                  <a:srgbClr val="FFFFFF"/>
                </a:solidFill>
                <a:latin typeface="Nixie One"/>
              </a:rPr>
              <a:t>Introduction</a:t>
            </a:r>
            <a:endParaRPr lang="fr-FR" spc="-1" err="1">
              <a:solidFill>
                <a:srgbClr val="000000"/>
              </a:solidFill>
              <a:latin typeface="Arial"/>
            </a:endParaRPr>
          </a:p>
          <a:p>
            <a:pPr algn="ctr">
              <a:tabLst>
                <a:tab pos="0" algn="l"/>
              </a:tabLst>
            </a:pPr>
            <a:endParaRPr lang="fr-FR" spc="-1">
              <a:solidFill>
                <a:srgbClr val="FFFFFF"/>
              </a:solidFill>
              <a:latin typeface="Nixie One"/>
            </a:endParaRPr>
          </a:p>
          <a:p>
            <a:pPr algn="ctr">
              <a:tabLst>
                <a:tab pos="0" algn="l"/>
              </a:tabLst>
            </a:pPr>
            <a:endParaRPr lang="fr-FR" spc="-1">
              <a:solidFill>
                <a:srgbClr val="FFFFFF"/>
              </a:solidFill>
              <a:latin typeface="Nixie One"/>
            </a:endParaRPr>
          </a:p>
        </p:txBody>
      </p:sp>
      <p:sp>
        <p:nvSpPr>
          <p:cNvPr id="681" name="TextShape 2"/>
          <p:cNvSpPr txBox="1"/>
          <p:nvPr/>
        </p:nvSpPr>
        <p:spPr>
          <a:xfrm>
            <a:off x="4297680" y="4778640"/>
            <a:ext cx="548280" cy="364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3D97DAB0-52D1-4C73-815E-07D3D807D67A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2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2" name="DEMO-Zeldiablo">
            <a:hlinkClick r:id="" action="ppaction://media"/>
            <a:extLst>
              <a:ext uri="{FF2B5EF4-FFF2-40B4-BE49-F238E27FC236}">
                <a16:creationId xmlns:a16="http://schemas.microsoft.com/office/drawing/2014/main" id="{BCAB48B1-C4C1-4F25-89F0-5A6AA26FBA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90520"/>
            <a:ext cx="9144000" cy="3857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TextShape 1"/>
          <p:cNvSpPr txBox="1"/>
          <p:nvPr/>
        </p:nvSpPr>
        <p:spPr>
          <a:xfrm>
            <a:off x="2048040" y="0"/>
            <a:ext cx="5047920" cy="1008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800" b="0" strike="noStrike" spc="-1">
                <a:solidFill>
                  <a:srgbClr val="FFFFFF"/>
                </a:solidFill>
                <a:latin typeface="Nixie One"/>
                <a:ea typeface="Nixie One"/>
              </a:rPr>
              <a:t>Fonctionalités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CustomShape 2"/>
          <p:cNvSpPr/>
          <p:nvPr/>
        </p:nvSpPr>
        <p:spPr>
          <a:xfrm>
            <a:off x="4572000" y="1341360"/>
            <a:ext cx="360" cy="3801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6D9EEB"/>
            </a:solidFill>
            <a:prstDash val="dash"/>
            <a:round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4" name="CustomShape 3"/>
          <p:cNvSpPr/>
          <p:nvPr/>
        </p:nvSpPr>
        <p:spPr>
          <a:xfrm>
            <a:off x="4909320" y="1384560"/>
            <a:ext cx="4162680" cy="1495440"/>
          </a:xfrm>
          <a:prstGeom prst="wedgeRectCallout">
            <a:avLst>
              <a:gd name="adj1" fmla="val -57039"/>
              <a:gd name="adj2" fmla="val -33812"/>
            </a:avLst>
          </a:prstGeom>
          <a:solidFill>
            <a:srgbClr val="0E00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5" name="CustomShape 4"/>
          <p:cNvSpPr/>
          <p:nvPr/>
        </p:nvSpPr>
        <p:spPr>
          <a:xfrm>
            <a:off x="4529880" y="1877040"/>
            <a:ext cx="90000" cy="900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6" name="CustomShape 5"/>
          <p:cNvSpPr/>
          <p:nvPr/>
        </p:nvSpPr>
        <p:spPr>
          <a:xfrm>
            <a:off x="4529880" y="3003840"/>
            <a:ext cx="90000" cy="900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7" name="CustomShape 6"/>
          <p:cNvSpPr/>
          <p:nvPr/>
        </p:nvSpPr>
        <p:spPr>
          <a:xfrm>
            <a:off x="4529880" y="4131000"/>
            <a:ext cx="90000" cy="900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8" name="CustomShape 7"/>
          <p:cNvSpPr/>
          <p:nvPr/>
        </p:nvSpPr>
        <p:spPr>
          <a:xfrm>
            <a:off x="648000" y="2950560"/>
            <a:ext cx="3596400" cy="1270440"/>
          </a:xfrm>
          <a:prstGeom prst="wedgeRectCallout">
            <a:avLst>
              <a:gd name="adj1" fmla="val 57316"/>
              <a:gd name="adj2" fmla="val -34271"/>
            </a:avLst>
          </a:prstGeom>
          <a:solidFill>
            <a:srgbClr val="0E00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9" name="TextShape 8"/>
          <p:cNvSpPr txBox="1"/>
          <p:nvPr/>
        </p:nvSpPr>
        <p:spPr>
          <a:xfrm>
            <a:off x="4297680" y="4778640"/>
            <a:ext cx="548280" cy="364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E7CFCCD2-B455-412D-9289-F2CD2473C1B5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3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690" name="TextShape 9"/>
          <p:cNvSpPr txBox="1"/>
          <p:nvPr/>
        </p:nvSpPr>
        <p:spPr>
          <a:xfrm>
            <a:off x="5957280" y="1122480"/>
            <a:ext cx="1656000" cy="299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" sz="1400" spc="-1" err="1">
                <a:solidFill>
                  <a:srgbClr val="FFFFFF"/>
                </a:solidFill>
                <a:latin typeface="Inconsolata"/>
                <a:ea typeface="+mn-lt"/>
                <a:cs typeface="+mn-lt"/>
              </a:rPr>
              <a:t>Itération</a:t>
            </a:r>
            <a:r>
              <a:rPr lang="en" sz="1400" spc="-1">
                <a:solidFill>
                  <a:srgbClr val="FFFFFF"/>
                </a:solidFill>
                <a:latin typeface="Inconsolata"/>
                <a:ea typeface="+mn-lt"/>
                <a:cs typeface="+mn-lt"/>
              </a:rPr>
              <a:t> </a:t>
            </a:r>
            <a:r>
              <a:rPr lang="en" sz="14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1 :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691" name="TextShape 10"/>
          <p:cNvSpPr txBox="1"/>
          <p:nvPr/>
        </p:nvSpPr>
        <p:spPr>
          <a:xfrm>
            <a:off x="4994640" y="1500480"/>
            <a:ext cx="4005360" cy="1163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" sz="12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1 : Création d'un labyrinthe par défaut</a:t>
            </a:r>
            <a:endParaRPr lang="fr-FR" sz="1200" b="0" strike="noStrike" spc="-1">
              <a:latin typeface="Arial"/>
            </a:endParaRPr>
          </a:p>
          <a:p>
            <a:endParaRPr lang="fr-FR" sz="1200" b="0" strike="noStrike" spc="-1">
              <a:latin typeface="Arial"/>
            </a:endParaRPr>
          </a:p>
          <a:p>
            <a:r>
              <a:rPr lang="en" sz="12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2 : Création de cases qui seront traversable ou non</a:t>
            </a:r>
            <a:endParaRPr lang="fr-FR" sz="1200" b="0" strike="noStrike" spc="-1">
              <a:latin typeface="Arial"/>
            </a:endParaRPr>
          </a:p>
          <a:p>
            <a:endParaRPr lang="fr-FR" sz="1200" b="0" strike="noStrike" spc="-1">
              <a:latin typeface="Arial"/>
            </a:endParaRPr>
          </a:p>
          <a:p>
            <a:r>
              <a:rPr lang="en" sz="12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3 : Création de Personnages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692" name="TextShape 11"/>
          <p:cNvSpPr txBox="1"/>
          <p:nvPr/>
        </p:nvSpPr>
        <p:spPr>
          <a:xfrm>
            <a:off x="614520" y="3057480"/>
            <a:ext cx="3561480" cy="1163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" sz="12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1 : Création d'un labyrinthe selon un fichier texte</a:t>
            </a:r>
            <a:endParaRPr lang="fr-FR" sz="1200" b="0" strike="noStrike" spc="-1">
              <a:latin typeface="Arial"/>
            </a:endParaRPr>
          </a:p>
          <a:p>
            <a:endParaRPr lang="fr-FR" sz="1200" b="0" strike="noStrike" spc="-1">
              <a:latin typeface="Arial"/>
            </a:endParaRPr>
          </a:p>
          <a:p>
            <a:r>
              <a:rPr lang="en" sz="12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2 : Création d'un systeme de déplacement pour les personnages</a:t>
            </a:r>
            <a:endParaRPr lang="fr-FR" sz="1200" b="0" strike="noStrike" spc="-1">
              <a:latin typeface="Arial"/>
            </a:endParaRPr>
          </a:p>
          <a:p>
            <a:endParaRPr lang="fr-FR" sz="1200" b="0" strike="noStrike" spc="-1">
              <a:latin typeface="Arial"/>
            </a:endParaRPr>
          </a:p>
        </p:txBody>
      </p:sp>
      <p:sp>
        <p:nvSpPr>
          <p:cNvPr id="693" name="TextShape 12"/>
          <p:cNvSpPr txBox="1"/>
          <p:nvPr/>
        </p:nvSpPr>
        <p:spPr>
          <a:xfrm>
            <a:off x="1368000" y="2651040"/>
            <a:ext cx="1656000" cy="299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" sz="1400" spc="-1" err="1">
                <a:solidFill>
                  <a:srgbClr val="FFFFFF"/>
                </a:solidFill>
                <a:latin typeface="Inconsolata"/>
                <a:ea typeface="+mn-lt"/>
                <a:cs typeface="+mn-lt"/>
              </a:rPr>
              <a:t>Itération</a:t>
            </a:r>
            <a:r>
              <a:rPr lang="en" sz="1400" spc="-1">
                <a:solidFill>
                  <a:srgbClr val="FFFFFF"/>
                </a:solidFill>
                <a:latin typeface="Inconsolata"/>
                <a:ea typeface="+mn-lt"/>
                <a:cs typeface="+mn-lt"/>
              </a:rPr>
              <a:t> </a:t>
            </a:r>
            <a:r>
              <a:rPr lang="en" sz="14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2 :</a:t>
            </a:r>
            <a:endParaRPr lang="fr-FR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TextShape 1"/>
          <p:cNvSpPr txBox="1"/>
          <p:nvPr/>
        </p:nvSpPr>
        <p:spPr>
          <a:xfrm>
            <a:off x="2048040" y="0"/>
            <a:ext cx="5047920" cy="1008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800" b="0" strike="noStrike" spc="-1">
                <a:solidFill>
                  <a:srgbClr val="FFFFFF"/>
                </a:solidFill>
                <a:latin typeface="Nixie One"/>
                <a:ea typeface="Nixie One"/>
              </a:rPr>
              <a:t>Fonctionalités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5" name="CustomShape 2"/>
          <p:cNvSpPr/>
          <p:nvPr/>
        </p:nvSpPr>
        <p:spPr>
          <a:xfrm>
            <a:off x="4572000" y="1341360"/>
            <a:ext cx="360" cy="3801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6D9EEB"/>
            </a:solidFill>
            <a:prstDash val="dash"/>
            <a:round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6" name="CustomShape 3"/>
          <p:cNvSpPr/>
          <p:nvPr/>
        </p:nvSpPr>
        <p:spPr>
          <a:xfrm>
            <a:off x="4909320" y="1384560"/>
            <a:ext cx="4162680" cy="1495440"/>
          </a:xfrm>
          <a:prstGeom prst="wedgeRectCallout">
            <a:avLst>
              <a:gd name="adj1" fmla="val -57039"/>
              <a:gd name="adj2" fmla="val -33812"/>
            </a:avLst>
          </a:prstGeom>
          <a:solidFill>
            <a:srgbClr val="0E00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7" name="CustomShape 4"/>
          <p:cNvSpPr/>
          <p:nvPr/>
        </p:nvSpPr>
        <p:spPr>
          <a:xfrm>
            <a:off x="4529880" y="1877040"/>
            <a:ext cx="90000" cy="900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8" name="CustomShape 5"/>
          <p:cNvSpPr/>
          <p:nvPr/>
        </p:nvSpPr>
        <p:spPr>
          <a:xfrm>
            <a:off x="4529880" y="3003840"/>
            <a:ext cx="90000" cy="900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9" name="CustomShape 6"/>
          <p:cNvSpPr/>
          <p:nvPr/>
        </p:nvSpPr>
        <p:spPr>
          <a:xfrm>
            <a:off x="4529880" y="4131000"/>
            <a:ext cx="90000" cy="900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0" name="CustomShape 7"/>
          <p:cNvSpPr/>
          <p:nvPr/>
        </p:nvSpPr>
        <p:spPr>
          <a:xfrm>
            <a:off x="648000" y="2950560"/>
            <a:ext cx="3596400" cy="1729440"/>
          </a:xfrm>
          <a:prstGeom prst="wedgeRectCallout">
            <a:avLst>
              <a:gd name="adj1" fmla="val 57316"/>
              <a:gd name="adj2" fmla="val -34271"/>
            </a:avLst>
          </a:prstGeom>
          <a:solidFill>
            <a:srgbClr val="0E00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1" name="TextShape 8"/>
          <p:cNvSpPr txBox="1"/>
          <p:nvPr/>
        </p:nvSpPr>
        <p:spPr>
          <a:xfrm>
            <a:off x="4297680" y="4778640"/>
            <a:ext cx="548280" cy="364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C37E6449-95A9-41B1-BFED-D2AEFD2EB87B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4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702" name="TextShape 9"/>
          <p:cNvSpPr txBox="1"/>
          <p:nvPr/>
        </p:nvSpPr>
        <p:spPr>
          <a:xfrm>
            <a:off x="5957280" y="1122480"/>
            <a:ext cx="1656000" cy="299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" sz="14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Itération 3 :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703" name="TextShape 10"/>
          <p:cNvSpPr txBox="1"/>
          <p:nvPr/>
        </p:nvSpPr>
        <p:spPr>
          <a:xfrm>
            <a:off x="4994640" y="1500480"/>
            <a:ext cx="4005360" cy="1217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" sz="12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1 : Ajout d'un monstre au déplacement aléatoire et d'un système permettant de déplacer tous les monstres</a:t>
            </a:r>
            <a:endParaRPr lang="fr-FR" sz="1200" b="0" strike="noStrike" spc="-1">
              <a:latin typeface="Arial"/>
            </a:endParaRPr>
          </a:p>
          <a:p>
            <a:endParaRPr lang="fr-FR" sz="1200" b="0" strike="noStrike" spc="-1">
              <a:latin typeface="Arial"/>
            </a:endParaRPr>
          </a:p>
          <a:p>
            <a:r>
              <a:rPr lang="en" sz="13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2</a:t>
            </a:r>
            <a:r>
              <a:rPr lang="en" sz="16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 : </a:t>
            </a:r>
            <a:r>
              <a:rPr lang="en" sz="12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Création d'un systeme d'attaque entre les personnages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704" name="TextShape 11"/>
          <p:cNvSpPr txBox="1"/>
          <p:nvPr/>
        </p:nvSpPr>
        <p:spPr>
          <a:xfrm>
            <a:off x="720000" y="3057480"/>
            <a:ext cx="3456000" cy="1589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" sz="11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1 :évolution du système d'attaque permettant au monstre de ne pas s'attaquer entre eux et ajout de la gestion de la mort des personnages</a:t>
            </a:r>
            <a:endParaRPr lang="fr-FR" sz="1100" b="0" strike="noStrike" spc="-1">
              <a:latin typeface="Arial"/>
            </a:endParaRPr>
          </a:p>
          <a:p>
            <a:endParaRPr lang="fr-FR" sz="1100" b="0" strike="noStrike" spc="-1">
              <a:latin typeface="Arial"/>
            </a:endParaRPr>
          </a:p>
          <a:p>
            <a:r>
              <a:rPr lang="en" sz="11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2 : Création d'un systeme de donjon comprenant plusieurs niveau permettant un changemant de niveau</a:t>
            </a:r>
            <a:endParaRPr lang="fr-FR" sz="1100" b="0" strike="noStrike" spc="-1">
              <a:latin typeface="Arial"/>
            </a:endParaRPr>
          </a:p>
          <a:p>
            <a:endParaRPr lang="fr-FR" sz="1100" b="0" strike="noStrike" spc="-1">
              <a:latin typeface="Arial"/>
            </a:endParaRPr>
          </a:p>
        </p:txBody>
      </p:sp>
      <p:sp>
        <p:nvSpPr>
          <p:cNvPr id="705" name="TextShape 12"/>
          <p:cNvSpPr txBox="1"/>
          <p:nvPr/>
        </p:nvSpPr>
        <p:spPr>
          <a:xfrm>
            <a:off x="1368000" y="2651040"/>
            <a:ext cx="1656000" cy="299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" sz="14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Itération 4 :</a:t>
            </a:r>
            <a:endParaRPr lang="fr-FR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extShape 1"/>
          <p:cNvSpPr txBox="1"/>
          <p:nvPr/>
        </p:nvSpPr>
        <p:spPr>
          <a:xfrm>
            <a:off x="1035425" y="1061282"/>
            <a:ext cx="3654529" cy="3809085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" sz="1600" b="0" strike="noStrike" spc="-1" dirty="0">
                <a:solidFill>
                  <a:srgbClr val="FFFFFF"/>
                </a:solidFill>
                <a:latin typeface="Inconsolata"/>
                <a:ea typeface="Inconsolata"/>
              </a:rPr>
              <a:t>V1</a:t>
            </a: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" sz="1600" spc="-1" dirty="0">
                <a:solidFill>
                  <a:srgbClr val="FFFFFF"/>
                </a:solidFill>
                <a:latin typeface="Inconsolata"/>
                <a:ea typeface="Inconsolata"/>
              </a:rPr>
              <a:t>-Chaque type de case était défini par une classe et on déterminé le type de la case via “instance of”</a:t>
            </a: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" sz="1600" spc="-1" dirty="0">
              <a:solidFill>
                <a:srgbClr val="FFFFFF"/>
              </a:solidFill>
              <a:latin typeface="Inconsolata"/>
              <a:ea typeface="Inconsolata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" sz="1600" b="0" strike="noStrike" spc="-1" dirty="0">
                <a:solidFill>
                  <a:srgbClr val="FFFFFF"/>
                </a:solidFill>
                <a:latin typeface="Inconsolata"/>
                <a:ea typeface="Inconsolata"/>
              </a:rPr>
              <a:t>-quand un personnage attaqué il attaqu</a:t>
            </a:r>
            <a:r>
              <a:rPr lang="en" sz="1600" spc="-1" dirty="0">
                <a:solidFill>
                  <a:srgbClr val="FFFFFF"/>
                </a:solidFill>
                <a:latin typeface="Inconsolata"/>
                <a:ea typeface="Inconsolata"/>
              </a:rPr>
              <a:t>ait tous les personnages autour de lui</a:t>
            </a: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" sz="1600" spc="-1" dirty="0">
              <a:solidFill>
                <a:srgbClr val="FFFFFF"/>
              </a:solidFill>
              <a:latin typeface="Inconsolata"/>
              <a:ea typeface="Inconsolata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" sz="1600" spc="-1" dirty="0">
              <a:solidFill>
                <a:srgbClr val="FFFFFF"/>
              </a:solidFill>
              <a:latin typeface="Inconsolata"/>
              <a:ea typeface="Inconsolata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" sz="1600" b="0" strike="noStrike" spc="-1" dirty="0">
                <a:solidFill>
                  <a:srgbClr val="FFFFFF"/>
                </a:solidFill>
                <a:latin typeface="Inconsolata"/>
                <a:ea typeface="Inconsolata"/>
              </a:rPr>
              <a:t>-la méthode pour se déplacer :</a:t>
            </a: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" sz="1600" spc="-1" dirty="0">
                <a:solidFill>
                  <a:srgbClr val="FFFFFF"/>
                </a:solidFill>
                <a:latin typeface="Inconsolata"/>
                <a:ea typeface="Inconsolata"/>
              </a:rPr>
              <a:t>Niveau -&gt; Monstre -&gt; Niveau -&gt; Monstre</a:t>
            </a:r>
            <a:endParaRPr lang="en" sz="1600" b="0" strike="noStrike" spc="-1" dirty="0">
              <a:solidFill>
                <a:srgbClr val="FFFFFF"/>
              </a:solidFill>
              <a:latin typeface="Inconsolata"/>
              <a:ea typeface="Inconsolata"/>
            </a:endParaRPr>
          </a:p>
        </p:txBody>
      </p:sp>
      <p:sp>
        <p:nvSpPr>
          <p:cNvPr id="739" name="TextShape 2"/>
          <p:cNvSpPr txBox="1"/>
          <p:nvPr/>
        </p:nvSpPr>
        <p:spPr>
          <a:xfrm>
            <a:off x="2048040" y="0"/>
            <a:ext cx="5047920" cy="1147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800" b="0" strike="noStrike" spc="-1">
                <a:solidFill>
                  <a:srgbClr val="FFFFFF"/>
                </a:solidFill>
                <a:latin typeface="Nixie One"/>
                <a:ea typeface="Nixie One"/>
              </a:rPr>
              <a:t>Evolution de la conception de notre projet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0" name="TextShape 3"/>
          <p:cNvSpPr txBox="1"/>
          <p:nvPr/>
        </p:nvSpPr>
        <p:spPr>
          <a:xfrm>
            <a:off x="4798895" y="1068210"/>
            <a:ext cx="3471046" cy="371043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" sz="1600" strike="noStrike" spc="-1">
                <a:solidFill>
                  <a:srgbClr val="FFFFFF"/>
                </a:solidFill>
                <a:latin typeface="Inconsolata"/>
                <a:ea typeface="Inconsolata"/>
              </a:rPr>
              <a:t>V2</a:t>
            </a: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" sz="1600" spc="-1">
                <a:solidFill>
                  <a:srgbClr val="FFFFFF"/>
                </a:solidFill>
                <a:latin typeface="Inconsolata"/>
              </a:rPr>
              <a:t>-Il y a une seule class case qui définit via son attribut traversable et elle est occupé par un personnage ou non</a:t>
            </a: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" sz="1600" strike="noStrike" spc="-1">
              <a:solidFill>
                <a:srgbClr val="FFFFFF"/>
              </a:solidFill>
              <a:latin typeface="Inconsolata"/>
            </a:endParaRPr>
          </a:p>
          <a:p>
            <a:pPr marL="285750" indent="-285750">
              <a:lnSpc>
                <a:spcPct val="100000"/>
              </a:lnSpc>
              <a:spcBef>
                <a:spcPts val="601"/>
              </a:spcBef>
              <a:buFontTx/>
              <a:buChar char="-"/>
              <a:tabLst>
                <a:tab pos="0" algn="l"/>
              </a:tabLst>
            </a:pPr>
            <a:r>
              <a:rPr lang="fr-FR" sz="1600" spc="-1">
                <a:solidFill>
                  <a:srgbClr val="FFFFFF"/>
                </a:solidFill>
                <a:latin typeface="Inconsolata"/>
              </a:rPr>
              <a:t>U</a:t>
            </a:r>
            <a:r>
              <a:rPr lang="en" sz="1600" spc="-1">
                <a:solidFill>
                  <a:srgbClr val="FFFFFF"/>
                </a:solidFill>
                <a:latin typeface="Inconsolata"/>
              </a:rPr>
              <a:t>n personnage attaque l’occupant de la case devant lui selon son orientation</a:t>
            </a:r>
          </a:p>
          <a:p>
            <a:pPr marL="285750" indent="-285750">
              <a:lnSpc>
                <a:spcPct val="100000"/>
              </a:lnSpc>
              <a:spcBef>
                <a:spcPts val="601"/>
              </a:spcBef>
              <a:buFontTx/>
              <a:buChar char="-"/>
              <a:tabLst>
                <a:tab pos="0" algn="l"/>
              </a:tabLst>
            </a:pPr>
            <a:endParaRPr lang="en" sz="1600" strike="noStrike" spc="-1">
              <a:solidFill>
                <a:srgbClr val="FFFFFF"/>
              </a:solidFill>
              <a:latin typeface="Inconsolata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" sz="1600" strike="noStrike" spc="-1">
                <a:solidFill>
                  <a:srgbClr val="FFFFFF"/>
                </a:solidFill>
                <a:latin typeface="Inconsolata"/>
              </a:rPr>
              <a:t>- </a:t>
            </a:r>
            <a:r>
              <a:rPr lang="fr-FR" sz="1600" strike="noStrike" spc="-1">
                <a:solidFill>
                  <a:srgbClr val="FFFFFF"/>
                </a:solidFill>
                <a:latin typeface="Inconsolata"/>
              </a:rPr>
              <a:t>L</a:t>
            </a:r>
            <a:r>
              <a:rPr lang="en" sz="1600" strike="noStrike" spc="-1">
                <a:solidFill>
                  <a:srgbClr val="FFFFFF"/>
                </a:solidFill>
                <a:latin typeface="Inconsolata"/>
              </a:rPr>
              <a:t>a méthode pour se déplacer récupère directement la case devant le personnage et le personnage a juste a modifié la case qu’il occupe</a:t>
            </a:r>
            <a:endParaRPr lang="fr-FR" sz="160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TextShape 4"/>
          <p:cNvSpPr txBox="1"/>
          <p:nvPr/>
        </p:nvSpPr>
        <p:spPr>
          <a:xfrm>
            <a:off x="4297680" y="4778640"/>
            <a:ext cx="548280" cy="364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B685510C-418D-4BC2-A0B4-EEA78546F3A9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5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5284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TextShape 1"/>
          <p:cNvSpPr txBox="1"/>
          <p:nvPr/>
        </p:nvSpPr>
        <p:spPr>
          <a:xfrm>
            <a:off x="2047860" y="-247070"/>
            <a:ext cx="5047920" cy="792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FFFFFF"/>
                </a:solidFill>
                <a:latin typeface="Nixie One"/>
                <a:ea typeface="Nixie One"/>
              </a:rPr>
              <a:t>Ancien diagramme de classe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TextShape 2"/>
          <p:cNvSpPr txBox="1"/>
          <p:nvPr/>
        </p:nvSpPr>
        <p:spPr>
          <a:xfrm>
            <a:off x="4297680" y="4778640"/>
            <a:ext cx="548280" cy="364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F6DB176A-37EE-41B2-A0AD-1DB06EB8BB70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6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1539AE4-B49A-4BE2-8BC7-FEDA386F3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64" y="416859"/>
            <a:ext cx="8136607" cy="444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93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TextShape 1"/>
          <p:cNvSpPr txBox="1"/>
          <p:nvPr/>
        </p:nvSpPr>
        <p:spPr>
          <a:xfrm>
            <a:off x="2047860" y="-247070"/>
            <a:ext cx="5047920" cy="792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FFFFFF"/>
                </a:solidFill>
                <a:latin typeface="Nixie One"/>
                <a:ea typeface="Nixie One"/>
              </a:rPr>
              <a:t>Diagramme de classe Globale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TextShape 2"/>
          <p:cNvSpPr txBox="1"/>
          <p:nvPr/>
        </p:nvSpPr>
        <p:spPr>
          <a:xfrm>
            <a:off x="4297680" y="4778640"/>
            <a:ext cx="548280" cy="364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F6DB176A-37EE-41B2-A0AD-1DB06EB8BB70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7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E71D131-D2B6-452A-BAF2-A5A7DB970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97" y="303788"/>
            <a:ext cx="5957046" cy="47159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TextShape 3"/>
          <p:cNvSpPr txBox="1"/>
          <p:nvPr/>
        </p:nvSpPr>
        <p:spPr>
          <a:xfrm>
            <a:off x="4297680" y="4778640"/>
            <a:ext cx="548280" cy="364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5189CDCA-9786-4E11-8BB9-8EB7445B863F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8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E2FC51A-5C96-4E1D-B454-8BA3E6445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772" y="473648"/>
            <a:ext cx="4443557" cy="302930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85C7095-6CFE-4F41-9CC9-04894E4E8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70" y="473648"/>
            <a:ext cx="3917210" cy="302930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A2990E1-F3A1-43C0-8FE0-02C66EA71018}"/>
              </a:ext>
            </a:extLst>
          </p:cNvPr>
          <p:cNvSpPr txBox="1"/>
          <p:nvPr/>
        </p:nvSpPr>
        <p:spPr>
          <a:xfrm>
            <a:off x="1278594" y="3617258"/>
            <a:ext cx="212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Ancien diagramme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6B3DDB2-F4F2-45A4-B0CF-27775D889DB4}"/>
              </a:ext>
            </a:extLst>
          </p:cNvPr>
          <p:cNvSpPr txBox="1"/>
          <p:nvPr/>
        </p:nvSpPr>
        <p:spPr>
          <a:xfrm>
            <a:off x="5698069" y="3617258"/>
            <a:ext cx="237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Nouveau diagramme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E43FDE3-F0D9-41BA-8EB0-B46CD73DC271}"/>
              </a:ext>
            </a:extLst>
          </p:cNvPr>
          <p:cNvSpPr txBox="1"/>
          <p:nvPr/>
        </p:nvSpPr>
        <p:spPr>
          <a:xfrm>
            <a:off x="1620372" y="47166"/>
            <a:ext cx="611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Diagramme de séquence de la méthode déplacer Monstre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TextShape 1"/>
          <p:cNvSpPr txBox="1"/>
          <p:nvPr/>
        </p:nvSpPr>
        <p:spPr>
          <a:xfrm>
            <a:off x="2048040" y="0"/>
            <a:ext cx="5047920" cy="1147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800" b="0" strike="noStrike" spc="-1">
                <a:solidFill>
                  <a:srgbClr val="FFFFFF"/>
                </a:solidFill>
                <a:latin typeface="Nixie One"/>
                <a:ea typeface="Nixie One"/>
              </a:rPr>
              <a:t>Répartition des tâches</a:t>
            </a: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TextShape 2"/>
          <p:cNvSpPr txBox="1"/>
          <p:nvPr/>
        </p:nvSpPr>
        <p:spPr>
          <a:xfrm>
            <a:off x="4297680" y="4778640"/>
            <a:ext cx="548280" cy="364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C1DBD87C-55F4-4265-A4AD-DAD3FB1A96AB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9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6CADFC1-5A1D-4A82-8BB2-C82C99798C8D}"/>
              </a:ext>
            </a:extLst>
          </p:cNvPr>
          <p:cNvSpPr txBox="1"/>
          <p:nvPr/>
        </p:nvSpPr>
        <p:spPr>
          <a:xfrm>
            <a:off x="781275" y="1431818"/>
            <a:ext cx="3516405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Alexis :</a:t>
            </a:r>
          </a:p>
          <a:p>
            <a:r>
              <a:rPr lang="fr-FR" sz="1600">
                <a:solidFill>
                  <a:schemeClr val="bg1"/>
                </a:solidFill>
              </a:rPr>
              <a:t>- Création de différents niveaux de labyrinthe</a:t>
            </a:r>
          </a:p>
          <a:p>
            <a:r>
              <a:rPr lang="fr-FR" sz="1600">
                <a:solidFill>
                  <a:schemeClr val="bg1"/>
                </a:solidFill>
              </a:rPr>
              <a:t>- Attaque des personnages entre eux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C40E4A8-CBDB-4542-B779-35C2AB42CDA8}"/>
              </a:ext>
            </a:extLst>
          </p:cNvPr>
          <p:cNvSpPr txBox="1"/>
          <p:nvPr/>
        </p:nvSpPr>
        <p:spPr>
          <a:xfrm>
            <a:off x="4509962" y="1550035"/>
            <a:ext cx="4763620" cy="8617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Lucas :</a:t>
            </a:r>
          </a:p>
          <a:p>
            <a:pPr marL="285750" indent="-285750">
              <a:buFontTx/>
              <a:buChar char="-"/>
            </a:pPr>
            <a:r>
              <a:rPr lang="en" sz="1600" b="0" strike="noStrike" spc="-1" err="1">
                <a:solidFill>
                  <a:srgbClr val="FFFFFF"/>
                </a:solidFill>
                <a:latin typeface="Inconsolata"/>
                <a:ea typeface="Inconsolata"/>
              </a:rPr>
              <a:t>Création</a:t>
            </a:r>
            <a:r>
              <a:rPr lang="en" sz="16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 du </a:t>
            </a:r>
            <a:r>
              <a:rPr lang="en" sz="1600" spc="-1" err="1">
                <a:solidFill>
                  <a:srgbClr val="FFFFFF"/>
                </a:solidFill>
                <a:latin typeface="Inconsolata"/>
                <a:ea typeface="Inconsolata"/>
              </a:rPr>
              <a:t>système</a:t>
            </a:r>
            <a:r>
              <a:rPr lang="en" sz="16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 de </a:t>
            </a:r>
            <a:r>
              <a:rPr lang="en" sz="1600" spc="-1">
                <a:solidFill>
                  <a:srgbClr val="FFFFFF"/>
                </a:solidFill>
                <a:latin typeface="Inconsolata"/>
                <a:ea typeface="Inconsolata"/>
              </a:rPr>
              <a:t>cases</a:t>
            </a:r>
            <a:endParaRPr lang="en" sz="1600" b="0" strike="noStrike" spc="-1">
              <a:solidFill>
                <a:srgbClr val="FFFFFF"/>
              </a:solidFill>
              <a:latin typeface="Inconsolata"/>
              <a:ea typeface="Inconsolata"/>
            </a:endParaRPr>
          </a:p>
          <a:p>
            <a:pPr marL="285750" indent="-285750">
              <a:buFontTx/>
              <a:buChar char="-"/>
            </a:pPr>
            <a:r>
              <a:rPr lang="fr-FR" sz="1600">
                <a:solidFill>
                  <a:schemeClr val="bg1"/>
                </a:solidFill>
              </a:rPr>
              <a:t>Gestion des cases du labyrinthe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E1E0CB6-3AB2-45E5-84CA-022F09B02787}"/>
              </a:ext>
            </a:extLst>
          </p:cNvPr>
          <p:cNvSpPr txBox="1"/>
          <p:nvPr/>
        </p:nvSpPr>
        <p:spPr>
          <a:xfrm>
            <a:off x="781275" y="3170838"/>
            <a:ext cx="3422277" cy="11387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Théo :</a:t>
            </a:r>
          </a:p>
          <a:p>
            <a:r>
              <a:rPr lang="fr-FR" sz="1600">
                <a:solidFill>
                  <a:schemeClr val="bg1"/>
                </a:solidFill>
              </a:rPr>
              <a:t>- Création des déplacements des monstres et des attaques</a:t>
            </a:r>
          </a:p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A73F4A-6258-411C-8D9C-4C95233C899D}"/>
              </a:ext>
            </a:extLst>
          </p:cNvPr>
          <p:cNvSpPr txBox="1"/>
          <p:nvPr/>
        </p:nvSpPr>
        <p:spPr>
          <a:xfrm>
            <a:off x="4571820" y="3237152"/>
            <a:ext cx="4770344" cy="11387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Léo :</a:t>
            </a:r>
          </a:p>
          <a:p>
            <a:r>
              <a:rPr lang="fr-FR" sz="1600">
                <a:solidFill>
                  <a:schemeClr val="bg1"/>
                </a:solidFill>
              </a:rPr>
              <a:t>- Création de personnages et gestion de la mort des personnages </a:t>
            </a:r>
          </a:p>
          <a:p>
            <a:endParaRPr lang="fr-FR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E7CC3"/>
      </a:dk2>
      <a:lt2>
        <a:srgbClr val="ECE9F0"/>
      </a:lt2>
      <a:accent1>
        <a:srgbClr val="432E64"/>
      </a:accent1>
      <a:accent2>
        <a:srgbClr val="51387A"/>
      </a:accent2>
      <a:accent3>
        <a:srgbClr val="C20E9B"/>
      </a:accent3>
      <a:accent4>
        <a:srgbClr val="00B4C2"/>
      </a:accent4>
      <a:accent5>
        <a:srgbClr val="FF9900"/>
      </a:accent5>
      <a:accent6>
        <a:srgbClr val="6D9EE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E7CC3"/>
      </a:dk2>
      <a:lt2>
        <a:srgbClr val="ECE9F0"/>
      </a:lt2>
      <a:accent1>
        <a:srgbClr val="432E64"/>
      </a:accent1>
      <a:accent2>
        <a:srgbClr val="51387A"/>
      </a:accent2>
      <a:accent3>
        <a:srgbClr val="C20E9B"/>
      </a:accent3>
      <a:accent4>
        <a:srgbClr val="00B4C2"/>
      </a:accent4>
      <a:accent5>
        <a:srgbClr val="FF9900"/>
      </a:accent5>
      <a:accent6>
        <a:srgbClr val="6D9EE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E7CC3"/>
      </a:dk2>
      <a:lt2>
        <a:srgbClr val="ECE9F0"/>
      </a:lt2>
      <a:accent1>
        <a:srgbClr val="432E64"/>
      </a:accent1>
      <a:accent2>
        <a:srgbClr val="51387A"/>
      </a:accent2>
      <a:accent3>
        <a:srgbClr val="C20E9B"/>
      </a:accent3>
      <a:accent4>
        <a:srgbClr val="00B4C2"/>
      </a:accent4>
      <a:accent5>
        <a:srgbClr val="FF9900"/>
      </a:accent5>
      <a:accent6>
        <a:srgbClr val="6D9EE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E7CC3"/>
      </a:dk2>
      <a:lt2>
        <a:srgbClr val="ECE9F0"/>
      </a:lt2>
      <a:accent1>
        <a:srgbClr val="432E64"/>
      </a:accent1>
      <a:accent2>
        <a:srgbClr val="51387A"/>
      </a:accent2>
      <a:accent3>
        <a:srgbClr val="C20E9B"/>
      </a:accent3>
      <a:accent4>
        <a:srgbClr val="00B4C2"/>
      </a:accent4>
      <a:accent5>
        <a:srgbClr val="FF9900"/>
      </a:accent5>
      <a:accent6>
        <a:srgbClr val="6D9EE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E7CC3"/>
      </a:dk2>
      <a:lt2>
        <a:srgbClr val="ECE9F0"/>
      </a:lt2>
      <a:accent1>
        <a:srgbClr val="432E64"/>
      </a:accent1>
      <a:accent2>
        <a:srgbClr val="51387A"/>
      </a:accent2>
      <a:accent3>
        <a:srgbClr val="C20E9B"/>
      </a:accent3>
      <a:accent4>
        <a:srgbClr val="00B4C2"/>
      </a:accent4>
      <a:accent5>
        <a:srgbClr val="FF9900"/>
      </a:accent5>
      <a:accent6>
        <a:srgbClr val="6D9EE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E7CC3"/>
      </a:dk2>
      <a:lt2>
        <a:srgbClr val="ECE9F0"/>
      </a:lt2>
      <a:accent1>
        <a:srgbClr val="432E64"/>
      </a:accent1>
      <a:accent2>
        <a:srgbClr val="51387A"/>
      </a:accent2>
      <a:accent3>
        <a:srgbClr val="C20E9B"/>
      </a:accent3>
      <a:accent4>
        <a:srgbClr val="00B4C2"/>
      </a:accent4>
      <a:accent5>
        <a:srgbClr val="FF9900"/>
      </a:accent5>
      <a:accent6>
        <a:srgbClr val="6D9EE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8FC38669E72F44896CFBE4B722651A" ma:contentTypeVersion="9" ma:contentTypeDescription="Crée un document." ma:contentTypeScope="" ma:versionID="d58f7caf51a603bd958893677d2315f1">
  <xsd:schema xmlns:xsd="http://www.w3.org/2001/XMLSchema" xmlns:xs="http://www.w3.org/2001/XMLSchema" xmlns:p="http://schemas.microsoft.com/office/2006/metadata/properties" xmlns:ns2="14adca04-50d9-4b6f-86e9-bc9bfbd36761" targetNamespace="http://schemas.microsoft.com/office/2006/metadata/properties" ma:root="true" ma:fieldsID="1217d4fc86afccadfe9259e43917f5c8" ns2:_="">
    <xsd:import namespace="14adca04-50d9-4b6f-86e9-bc9bfbd367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adca04-50d9-4b6f-86e9-bc9bfbd367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1D14991-BC81-41CD-AAD2-608C99F75D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DC1BED-4A0A-425E-A850-44257261902C}">
  <ds:schemaRefs>
    <ds:schemaRef ds:uri="14adca04-50d9-4b6f-86e9-bc9bfbd3676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3130877-D235-499D-9FF3-6B0657E3F5EC}">
  <ds:schemaRefs>
    <ds:schemaRef ds:uri="14adca04-50d9-4b6f-86e9-bc9bfbd3676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</TotalTime>
  <Words>346</Words>
  <Application>Microsoft Office PowerPoint</Application>
  <PresentationFormat>Affichage à l'écran (16:9)</PresentationFormat>
  <Paragraphs>68</Paragraphs>
  <Slides>11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6</vt:i4>
      </vt:variant>
      <vt:variant>
        <vt:lpstr>Titres des diapositives</vt:lpstr>
      </vt:variant>
      <vt:variant>
        <vt:i4>11</vt:i4>
      </vt:variant>
    </vt:vector>
  </HeadingPairs>
  <TitlesOfParts>
    <vt:vector size="25" baseType="lpstr">
      <vt:lpstr>Arial</vt:lpstr>
      <vt:lpstr>Arial Rounded MT Bold</vt:lpstr>
      <vt:lpstr>Calibri</vt:lpstr>
      <vt:lpstr>Inconsolata</vt:lpstr>
      <vt:lpstr>Nixie One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Zeldiablo</dc:title>
  <dc:subject/>
  <dc:creator/>
  <dc:description/>
  <cp:lastModifiedBy>Leo Bernard</cp:lastModifiedBy>
  <cp:revision>8</cp:revision>
  <dcterms:modified xsi:type="dcterms:W3CDTF">2021-06-11T08:50:47Z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39</vt:i4>
  </property>
  <property fmtid="{D5CDD505-2E9C-101B-9397-08002B2CF9AE}" pid="8" name="PresentationFormat">
    <vt:lpwstr>Affichage à l'écran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39</vt:i4>
  </property>
  <property fmtid="{D5CDD505-2E9C-101B-9397-08002B2CF9AE}" pid="12" name="ContentTypeId">
    <vt:lpwstr>0x010100AE8FC38669E72F44896CFBE4B722651A</vt:lpwstr>
  </property>
</Properties>
</file>